
<file path=[Content_Types].xml><?xml version="1.0" encoding="utf-8"?>
<Types xmlns="http://schemas.openxmlformats.org/package/2006/content-types">
  <Default Extension="xml" ContentType="application/xml"/>
  <Default Extension="png" ContentType="image/png"/>
  <Default Extension="jpeg" ContentType="image/jpeg"/>
  <Default Extension="JPG" ContentType="image/.jpg"/>
  <Default Extension="rels" ContentType="application/vnd.openxmlformats-package.relationships+xml"/>
  <Override PartName="/customXml/itemProps61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98.svg" ContentType="image/svg+xml"/>
  <Override PartName="/ppt/media/image200.svg" ContentType="image/svg+xml"/>
  <Override PartName="/ppt/media/image202.svg" ContentType="image/svg+xml"/>
  <Override PartName="/ppt/media/image203.svg" ContentType="image/svg+xml"/>
  <Override PartName="/ppt/media/image205.svg" ContentType="image/svg+xml"/>
  <Override PartName="/ppt/media/image207.svg" ContentType="image/svg+xml"/>
  <Override PartName="/ppt/media/image209.svg" ContentType="image/svg+xml"/>
  <Override PartName="/ppt/media/image211.svg" ContentType="image/svg+xml"/>
  <Override PartName="/ppt/media/image213.svg" ContentType="image/svg+xml"/>
  <Override PartName="/ppt/media/image48.svg" ContentType="image/svg+xml"/>
  <Override PartName="/ppt/media/image50.svg" ContentType="image/svg+xml"/>
  <Override PartName="/ppt/media/image52.svg" ContentType="image/svg+xml"/>
  <Override PartName="/ppt/media/image54.svg" ContentType="image/svg+xml"/>
  <Override PartName="/ppt/media/image56.svg" ContentType="image/svg+xml"/>
  <Override PartName="/ppt/media/image58.svg" ContentType="image/svg+xml"/>
  <Override PartName="/ppt/media/image60.svg" ContentType="image/svg+xml"/>
  <Override PartName="/ppt/media/image62.svg" ContentType="image/svg+xml"/>
  <Override PartName="/ppt/media/image68.svg" ContentType="image/svg+xml"/>
  <Override PartName="/ppt/media/image70.svg" ContentType="image/svg+xml"/>
  <Override PartName="/ppt/media/image7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4.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Lst>
  <p:notesMasterIdLst>
    <p:notesMasterId r:id="rId7"/>
  </p:notesMasterIdLst>
  <p:handoutMasterIdLst>
    <p:handoutMasterId r:id="rId94"/>
  </p:handoutMasterIdLst>
  <p:sldIdLst>
    <p:sldId id="1021" r:id="rId4"/>
    <p:sldId id="933" r:id="rId5"/>
    <p:sldId id="781" r:id="rId6"/>
    <p:sldId id="259" r:id="rId8"/>
    <p:sldId id="260" r:id="rId9"/>
    <p:sldId id="478" r:id="rId10"/>
    <p:sldId id="333" r:id="rId11"/>
    <p:sldId id="1111" r:id="rId12"/>
    <p:sldId id="261" r:id="rId13"/>
    <p:sldId id="1110" r:id="rId14"/>
    <p:sldId id="845" r:id="rId15"/>
    <p:sldId id="810" r:id="rId16"/>
    <p:sldId id="811" r:id="rId17"/>
    <p:sldId id="268" r:id="rId18"/>
    <p:sldId id="269" r:id="rId19"/>
    <p:sldId id="270" r:id="rId20"/>
    <p:sldId id="830" r:id="rId21"/>
    <p:sldId id="831" r:id="rId22"/>
    <p:sldId id="832" r:id="rId23"/>
    <p:sldId id="833" r:id="rId24"/>
    <p:sldId id="834" r:id="rId25"/>
    <p:sldId id="835" r:id="rId26"/>
    <p:sldId id="836" r:id="rId27"/>
    <p:sldId id="837" r:id="rId28"/>
    <p:sldId id="867" r:id="rId29"/>
    <p:sldId id="868" r:id="rId30"/>
    <p:sldId id="869" r:id="rId31"/>
    <p:sldId id="870" r:id="rId32"/>
    <p:sldId id="871" r:id="rId33"/>
    <p:sldId id="872" r:id="rId34"/>
    <p:sldId id="873" r:id="rId35"/>
    <p:sldId id="874" r:id="rId36"/>
    <p:sldId id="875" r:id="rId37"/>
    <p:sldId id="876" r:id="rId38"/>
    <p:sldId id="877" r:id="rId39"/>
    <p:sldId id="878" r:id="rId40"/>
    <p:sldId id="879" r:id="rId41"/>
    <p:sldId id="880" r:id="rId42"/>
    <p:sldId id="881" r:id="rId43"/>
    <p:sldId id="882" r:id="rId44"/>
    <p:sldId id="883" r:id="rId45"/>
    <p:sldId id="884" r:id="rId46"/>
    <p:sldId id="885" r:id="rId47"/>
    <p:sldId id="886" r:id="rId48"/>
    <p:sldId id="887" r:id="rId49"/>
    <p:sldId id="888" r:id="rId50"/>
    <p:sldId id="889" r:id="rId51"/>
    <p:sldId id="890" r:id="rId52"/>
    <p:sldId id="891" r:id="rId53"/>
    <p:sldId id="892" r:id="rId54"/>
    <p:sldId id="893" r:id="rId55"/>
    <p:sldId id="894" r:id="rId56"/>
    <p:sldId id="1193" r:id="rId57"/>
    <p:sldId id="896" r:id="rId58"/>
    <p:sldId id="897" r:id="rId59"/>
    <p:sldId id="898" r:id="rId60"/>
    <p:sldId id="899" r:id="rId61"/>
    <p:sldId id="900" r:id="rId62"/>
    <p:sldId id="901" r:id="rId63"/>
    <p:sldId id="902" r:id="rId64"/>
    <p:sldId id="903" r:id="rId65"/>
    <p:sldId id="904" r:id="rId66"/>
    <p:sldId id="905" r:id="rId67"/>
    <p:sldId id="906" r:id="rId68"/>
    <p:sldId id="907" r:id="rId69"/>
    <p:sldId id="908" r:id="rId70"/>
    <p:sldId id="909" r:id="rId71"/>
    <p:sldId id="910" r:id="rId72"/>
    <p:sldId id="911" r:id="rId73"/>
    <p:sldId id="912" r:id="rId74"/>
    <p:sldId id="913" r:id="rId75"/>
    <p:sldId id="914" r:id="rId76"/>
    <p:sldId id="915" r:id="rId77"/>
    <p:sldId id="916" r:id="rId78"/>
    <p:sldId id="917" r:id="rId79"/>
    <p:sldId id="918" r:id="rId80"/>
    <p:sldId id="919" r:id="rId81"/>
    <p:sldId id="920" r:id="rId82"/>
    <p:sldId id="921" r:id="rId83"/>
    <p:sldId id="922" r:id="rId84"/>
    <p:sldId id="923" r:id="rId85"/>
    <p:sldId id="924" r:id="rId86"/>
    <p:sldId id="699" r:id="rId87"/>
    <p:sldId id="582" r:id="rId88"/>
    <p:sldId id="584" r:id="rId89"/>
    <p:sldId id="322" r:id="rId90"/>
    <p:sldId id="324" r:id="rId91"/>
    <p:sldId id="621" r:id="rId92"/>
    <p:sldId id="734" r:id="rId93"/>
  </p:sldIdLst>
  <p:sldSz cx="12192000" cy="6858000"/>
  <p:notesSz cx="6858000" cy="9144000"/>
  <p:custDataLst>
    <p:tags r:id="rId10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4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哒哒 熊猫" initials="哒哒" lastIdx="1" clrIdx="0"/>
  <p:cmAuthor id="7" name="熊仪_aYju7RJj" initials="熊" lastIdx="0" clrIdx="0"/>
  <p:cmAuthor id="8" name="yifei" initials="y" lastIdx="1" clrIdx="7"/>
  <p:cmAuthor id="9" name="ADMIN" initials="A" lastIdx="1" clrIdx="8"/>
  <p:cmAuthor id="3" name="zhouzean" initials="z" lastIdx="1" clrIdx="2"/>
  <p:cmAuthor id="4" name="李鹏飞_6bQfzI3a" initials="李" lastIdx="0" clrIdx="0"/>
  <p:cmAuthor id="5" name="李晓菲_MZFnUzi6" initials="李" lastIdx="0" clrIdx="0"/>
  <p:cmAuthor id="6" name="小珞_QjMfU7FR" initials="小" lastIdx="0" clrIdx="0"/>
  <p:cmAuthor id="2001" name="骆倩怡_Znauj26B" initials="authorId_382814100" lastIdx="0" clrIdx="0"/>
  <p:cmAuthor id="0" name="bo ran" initials="" lastIdx="1" clrIdx="0"/>
  <p:cmAuthor id="1483810881" name="WPS_1679281038" initials="W" lastIdx="1" clrIdx="2"/>
  <p:cmAuthor id="685553851" name="何大大，" initials="何" lastIdx="1" clrIdx="1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E6E3F"/>
    <a:srgbClr val="EE7F2A"/>
    <a:srgbClr val="FFF1D2"/>
    <a:srgbClr val="EE822F"/>
    <a:srgbClr val="FFFFFF"/>
    <a:srgbClr val="E9AC61"/>
    <a:srgbClr val="FF5F69"/>
    <a:srgbClr val="FF920C"/>
    <a:srgbClr val="FFC800"/>
    <a:srgbClr val="31BE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深色样式 2 - 强调 3/强调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BDC1E5C7-86A1-4136-B99C-B96BBC2E2652}"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055D0842-60DC-4218-9A20-796C51D554DB}"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7EDB666A-B7C3-486E-AC6F-AEAFAACA6E4D}"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6DFC88AB-EC71-46CE-AA11-EF2FBA2C9B00}"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BF725BDD-721E-4033-85D2-136A696559CD}"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16E004A4-06A2-4515-88BB-FF1352FE1356}"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A5033788-CD1E-49EA-9DB6-FCE5356E6357}"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57D9AF30-A7A8-42EA-8AA9-9475A9952735}"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9636A970-3BB8-48EB-8437-3645861AD0CC}"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ECE5E753-F090-4A42-B197-CED43B56691B}"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8188525B-BB5B-455C-B8FC-4D1082A6FF3C}"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0F41416A-ED91-4A52-B0D1-7B2DD906849D}"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B2D29E92-AADB-42A9-87E1-84A2F6647328}"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EA4394EE-3154-4FF0-84E3-EA52CF1DC906}"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6275291D-8448-4C65-BB80-05A68501B71A}"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 styleId="{7F3B6483-B23F-4D3A-B041-51BD3F4DADA8}" styleName="表样式 1 256">
    <a:wholeTbl>
      <a:tcTxStyle>
        <a:fontRef idx="none">
          <a:srgbClr val="FFFFFF"/>
        </a:fontRef>
      </a:tcTxStyle>
      <a:tcStyle>
        <a:tcBdr>
          <a:left>
            <a:ln>
              <a:noFill/>
            </a:ln>
          </a:left>
          <a:right>
            <a:ln>
              <a:noFill/>
            </a:ln>
          </a:right>
          <a:top>
            <a:ln>
              <a:noFill/>
            </a:ln>
          </a:top>
          <a:bottom>
            <a:ln>
              <a:noFill/>
            </a:ln>
          </a:bottom>
          <a:insideH>
            <a:ln w="9525" cmpd="sng">
              <a:solidFill>
                <a:schemeClr val="accent2">
                  <a:lumMod val="80000"/>
                  <a:lumOff val="20000"/>
                </a:schemeClr>
              </a:solidFill>
            </a:ln>
          </a:insideH>
          <a:insideV>
            <a:ln>
              <a:noFill/>
            </a:ln>
          </a:insideV>
        </a:tcBdr>
        <a:fill>
          <a:solidFill>
            <a:schemeClr val="accent2">
              <a:lumMod val="98000"/>
            </a:schemeClr>
          </a:solidFill>
        </a:fill>
      </a:tcStyle>
    </a:wholeTbl>
    <a:band1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8000"/>
            </a:schemeClr>
          </a:solidFill>
        </a:fill>
      </a:tcStyle>
    </a:band1H>
    <a:band2H>
      <a:tcStyle>
        <a:tcBdr>
          <a:left>
            <a:ln>
              <a:noFill/>
            </a:ln>
          </a:left>
          <a:right>
            <a:ln>
              <a:noFill/>
            </a:ln>
          </a:right>
          <a:top>
            <a:ln w="9525" cmpd="sng">
              <a:solidFill>
                <a:schemeClr val="accent2">
                  <a:lumMod val="75000"/>
                  <a:lumOff val="25000"/>
                </a:schemeClr>
              </a:solidFill>
            </a:ln>
          </a:top>
          <a:bottom>
            <a:ln w="9525" cmpd="sng">
              <a:solidFill>
                <a:schemeClr val="accent2">
                  <a:lumMod val="75000"/>
                  <a:lumOff val="25000"/>
                </a:schemeClr>
              </a:solidFill>
            </a:ln>
          </a:bottom>
          <a:insideH>
            <a:ln w="9525" cmpd="sng">
              <a:solidFill>
                <a:schemeClr val="accent2">
                  <a:lumMod val="75000"/>
                  <a:lumOff val="25000"/>
                </a:schemeClr>
              </a:solidFill>
            </a:ln>
          </a:insideH>
          <a:insideV>
            <a:ln>
              <a:noFill/>
            </a:ln>
          </a:insideV>
        </a:tcBdr>
        <a:fill>
          <a:solidFill>
            <a:schemeClr val="accent2">
              <a:lumMod val="90000"/>
            </a:schemeClr>
          </a:solidFill>
        </a:fill>
      </a:tcStyle>
    </a:band2H>
    <a:band1V>
      <a:tcStyle>
        <a:tcBdr/>
        <a:fill>
          <a:solidFill>
            <a:schemeClr val="accent2">
              <a:lumMod val="90000"/>
            </a:schemeClr>
          </a:solidFill>
        </a:fill>
      </a:tcStyle>
    </a:band1V>
    <a:lastCol>
      <a:tcTxStyle b="on">
        <a:fontRef idx="none">
          <a:srgbClr val="FFFFFF"/>
        </a:fontRef>
      </a:tcTxStyle>
      <a:tcStyle>
        <a:tcBdr/>
        <a:fill>
          <a:solidFill>
            <a:schemeClr val="accent2">
              <a:lumMod val="87000"/>
            </a:schemeClr>
          </a:solidFill>
        </a:fill>
      </a:tcStyle>
    </a:lastCol>
    <a:firstCol>
      <a:tcTxStyle b="on">
        <a:fontRef idx="none">
          <a:srgbClr val="FFFFFF"/>
        </a:fontRef>
      </a:tcTxStyle>
      <a:tcStyle>
        <a:tcBdr>
          <a:left>
            <a:ln>
              <a:noFill/>
            </a:ln>
          </a:left>
          <a:right>
            <a:ln w="12700" cmpd="sng">
              <a:solidFill>
                <a:srgbClr val="FFFFFF"/>
              </a:solidFill>
            </a:ln>
          </a:right>
          <a:top>
            <a:ln>
              <a:noFill/>
            </a:ln>
          </a:top>
          <a:bottom>
            <a:ln>
              <a:noFill/>
            </a:ln>
          </a:bottom>
          <a:insideH>
            <a:ln w="9525" cmpd="sng">
              <a:solidFill>
                <a:schemeClr val="accent2">
                  <a:lumMod val="60000"/>
                  <a:lumOff val="40000"/>
                </a:schemeClr>
              </a:solidFill>
            </a:ln>
          </a:insideH>
          <a:insideV>
            <a:ln>
              <a:noFill/>
            </a:ln>
          </a:insideV>
        </a:tcBdr>
        <a:fill>
          <a:solidFill>
            <a:schemeClr val="accent2">
              <a:lumMod val="65000"/>
            </a:schemeClr>
          </a:solidFill>
        </a:fill>
      </a:tcStyle>
    </a:firstCol>
    <a:lastRow>
      <a:tcTxStyle b="on">
        <a:fontRef idx="none">
          <a:srgbClr val="FFFFFF"/>
        </a:fontRef>
      </a:tcTxStyle>
      <a:tcStyle>
        <a:tcBdr>
          <a:left>
            <a:ln>
              <a:noFill/>
            </a:ln>
          </a:left>
          <a:right>
            <a:ln>
              <a:noFill/>
            </a:ln>
          </a:right>
          <a:top>
            <a:ln w="19050" cmpd="sng">
              <a:solidFill>
                <a:schemeClr val="accent2">
                  <a:lumMod val="10000"/>
                  <a:lumOff val="90000"/>
                </a:schemeClr>
              </a:solidFill>
            </a:ln>
          </a:top>
          <a:bottom>
            <a:ln>
              <a:noFill/>
            </a:ln>
          </a:bottom>
          <a:insideH>
            <a:ln>
              <a:noFill/>
            </a:ln>
          </a:insideH>
          <a:insideV>
            <a:ln>
              <a:noFill/>
            </a:ln>
          </a:insideV>
        </a:tcBdr>
        <a:fill>
          <a:solidFill>
            <a:schemeClr val="accent2">
              <a:lumMod val="65000"/>
            </a:schemeClr>
          </a:solidFill>
        </a:fill>
      </a:tcStyle>
    </a:lastRow>
    <a:firstRow>
      <a:tcTxStyle b="on">
        <a:fontRef idx="none">
          <a:srgbClr val="FFFFFF"/>
        </a:fontRef>
      </a:tcTxStyle>
      <a:tcStyle>
        <a:tcBdr>
          <a:left>
            <a:ln>
              <a:noFill/>
            </a:ln>
          </a:left>
          <a:right>
            <a:ln>
              <a:noFill/>
            </a:ln>
          </a:right>
          <a:top>
            <a:ln>
              <a:noFill/>
            </a:ln>
          </a:top>
          <a:bottom>
            <a:ln w="19050" cmpd="sng">
              <a:solidFill>
                <a:schemeClr val="accent2">
                  <a:lumMod val="10000"/>
                  <a:lumOff val="90000"/>
                </a:schemeClr>
              </a:solidFill>
            </a:ln>
          </a:bottom>
          <a:insideH>
            <a:ln>
              <a:noFill/>
            </a:ln>
          </a:insideH>
          <a:insideV>
            <a:ln>
              <a:noFill/>
            </a:ln>
          </a:insideV>
        </a:tcBdr>
        <a:fill>
          <a:solidFill>
            <a:schemeClr val="accent2">
              <a:lumMod val="65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194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customXmlProps" Target="../customXml/itemProps613.xml"/><Relationship Id="rId98" Type="http://schemas.openxmlformats.org/officeDocument/2006/relationships/commentAuthors" Target="commentAuthors.xml"/><Relationship Id="rId97" Type="http://schemas.openxmlformats.org/officeDocument/2006/relationships/tableStyles" Target="tableStyles.xml"/><Relationship Id="rId96" Type="http://schemas.openxmlformats.org/officeDocument/2006/relationships/viewProps" Target="viewProps.xml"/><Relationship Id="rId95" Type="http://schemas.openxmlformats.org/officeDocument/2006/relationships/presProps" Target="presProps.xml"/><Relationship Id="rId94" Type="http://schemas.openxmlformats.org/officeDocument/2006/relationships/handoutMaster" Target="handoutMasters/handoutMaster1.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notesMaster" Target="notesMasters/notesMaster1.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3.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1" Type="http://schemas.openxmlformats.org/officeDocument/2006/relationships/tags" Target="tags/tag614.xml"/><Relationship Id="rId100" Type="http://schemas.openxmlformats.org/officeDocument/2006/relationships/customXml" Target="../customXml/item1.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4213" y="1143000"/>
            <a:ext cx="5489575"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4213" y="1143000"/>
            <a:ext cx="5489575"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4213" y="1143000"/>
            <a:ext cx="5489575"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4213" y="1143000"/>
            <a:ext cx="5489575"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4213" y="1143000"/>
            <a:ext cx="5489575"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4213" y="1143000"/>
            <a:ext cx="5489575"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b="1"/>
              <a:t>ps: </a:t>
            </a:r>
            <a:r>
              <a:rPr lang="zh-CN" altLang="en-US" b="1"/>
              <a:t>参数里多出来的内容尽量整合在</a:t>
            </a:r>
            <a:r>
              <a:rPr lang="en-US" altLang="zh-CN" b="1"/>
              <a:t>PPT</a:t>
            </a:r>
            <a:r>
              <a:rPr lang="zh-CN" altLang="en-US" b="1"/>
              <a:t>内</a:t>
            </a:r>
            <a:endParaRPr lang="zh-CN" altLang="en-US" b="1"/>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b="1">
                <a:sym typeface="+mn-ea"/>
              </a:rPr>
              <a:t>ps: </a:t>
            </a:r>
            <a:r>
              <a:rPr lang="zh-CN" altLang="en-US" b="1">
                <a:sym typeface="+mn-ea"/>
              </a:rPr>
              <a:t>参数里多出来的内容尽量整合在</a:t>
            </a:r>
            <a:r>
              <a:rPr lang="en-US" altLang="zh-CN" b="1">
                <a:sym typeface="+mn-ea"/>
              </a:rPr>
              <a:t>PPT</a:t>
            </a:r>
            <a:r>
              <a:rPr lang="zh-CN" altLang="en-US" b="1">
                <a:sym typeface="+mn-ea"/>
              </a:rPr>
              <a:t>内</a:t>
            </a: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b="1">
              <a:highlight>
                <a:srgbClr val="FFFF00"/>
              </a:highlight>
              <a:sym typeface="+mn-ea"/>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4213" y="1143000"/>
            <a:ext cx="5489575"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2600"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4213" y="1143000"/>
            <a:ext cx="5489575"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4213" y="1143000"/>
            <a:ext cx="5489575"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这里需要统一一下风格</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标题和副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330" y="1429385"/>
            <a:ext cx="10968355" cy="381635"/>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单击此处编辑副标题</a:t>
            </a:r>
            <a:endParaRPr lang="en-US" altLang="zh-CN" dirty="0"/>
          </a:p>
        </p:txBody>
      </p:sp>
      <p:sp>
        <p:nvSpPr>
          <p:cNvPr id="7" name="日期占位符 6"/>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5"/>
            </p:custDataLst>
          </p:nvPr>
        </p:nvSpPr>
        <p:spPr/>
        <p:txBody>
          <a:bodyPr/>
          <a:lstStyle/>
          <a:p>
            <a:endParaRPr lang="zh-CN" altLang="en-US"/>
          </a:p>
        </p:txBody>
      </p:sp>
      <p:sp>
        <p:nvSpPr>
          <p:cNvPr id="9" name="灯片编号占位符 8"/>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First Slide">
    <p:spTree>
      <p:nvGrpSpPr>
        <p:cNvPr id="1" name=""/>
        <p:cNvGrpSpPr/>
        <p:nvPr/>
      </p:nvGrpSpPr>
      <p:grpSpPr>
        <a:xfrm>
          <a:off x="0" y="0"/>
          <a:ext cx="0" cy="0"/>
          <a:chOff x="0" y="0"/>
          <a:chExt cx="0" cy="0"/>
        </a:xfrm>
      </p:grpSpPr>
      <p:sp>
        <p:nvSpPr>
          <p:cNvPr id="15" name="Picture Placeholder 2"/>
          <p:cNvSpPr>
            <a:spLocks noGrp="1"/>
          </p:cNvSpPr>
          <p:nvPr>
            <p:ph type="pic" sz="quarter" idx="17"/>
          </p:nvPr>
        </p:nvSpPr>
        <p:spPr>
          <a:xfrm>
            <a:off x="4064000" y="442037"/>
            <a:ext cx="4368800" cy="3084104"/>
          </a:xfrm>
          <a:custGeom>
            <a:avLst/>
            <a:gdLst/>
            <a:ahLst/>
            <a:cxnLst/>
            <a:rect l="l" t="t" r="r" b="b"/>
            <a:pathLst>
              <a:path w="3276600" h="3124200">
                <a:moveTo>
                  <a:pt x="3028950" y="0"/>
                </a:moveTo>
                <a:cubicBezTo>
                  <a:pt x="3165723" y="0"/>
                  <a:pt x="3276600" y="110877"/>
                  <a:pt x="3276600" y="247650"/>
                </a:cubicBezTo>
                <a:lnTo>
                  <a:pt x="3276600" y="2876550"/>
                </a:lnTo>
                <a:cubicBezTo>
                  <a:pt x="3276600" y="3013323"/>
                  <a:pt x="3165723" y="3124200"/>
                  <a:pt x="3028950" y="3124200"/>
                </a:cubicBezTo>
                <a:cubicBezTo>
                  <a:pt x="2892177" y="3124200"/>
                  <a:pt x="2781300" y="3013323"/>
                  <a:pt x="2781300" y="2876550"/>
                </a:cubicBezTo>
                <a:lnTo>
                  <a:pt x="2781300" y="247650"/>
                </a:lnTo>
                <a:cubicBezTo>
                  <a:pt x="2781300" y="110877"/>
                  <a:pt x="2892177" y="0"/>
                  <a:pt x="3028950" y="0"/>
                </a:cubicBezTo>
                <a:close/>
                <a:moveTo>
                  <a:pt x="2317750" y="0"/>
                </a:moveTo>
                <a:cubicBezTo>
                  <a:pt x="2454523" y="0"/>
                  <a:pt x="2565400" y="110877"/>
                  <a:pt x="2565400" y="247650"/>
                </a:cubicBezTo>
                <a:lnTo>
                  <a:pt x="2565400" y="2876550"/>
                </a:lnTo>
                <a:cubicBezTo>
                  <a:pt x="2565400" y="3013323"/>
                  <a:pt x="2454523" y="3124200"/>
                  <a:pt x="2317750" y="3124200"/>
                </a:cubicBezTo>
                <a:cubicBezTo>
                  <a:pt x="2180977" y="3124200"/>
                  <a:pt x="2070100" y="3013323"/>
                  <a:pt x="2070100" y="2876550"/>
                </a:cubicBezTo>
                <a:lnTo>
                  <a:pt x="2070100" y="247650"/>
                </a:lnTo>
                <a:cubicBezTo>
                  <a:pt x="2070100" y="110877"/>
                  <a:pt x="2180977" y="0"/>
                  <a:pt x="2317750" y="0"/>
                </a:cubicBezTo>
                <a:close/>
                <a:moveTo>
                  <a:pt x="1606550" y="0"/>
                </a:moveTo>
                <a:cubicBezTo>
                  <a:pt x="1743323" y="0"/>
                  <a:pt x="1854200" y="110877"/>
                  <a:pt x="1854200" y="247650"/>
                </a:cubicBezTo>
                <a:lnTo>
                  <a:pt x="1854200" y="2876550"/>
                </a:lnTo>
                <a:cubicBezTo>
                  <a:pt x="1854200" y="3013323"/>
                  <a:pt x="1743323" y="3124200"/>
                  <a:pt x="1606550" y="3124200"/>
                </a:cubicBezTo>
                <a:cubicBezTo>
                  <a:pt x="1469777" y="3124200"/>
                  <a:pt x="1358900" y="3013323"/>
                  <a:pt x="1358900" y="2876550"/>
                </a:cubicBezTo>
                <a:lnTo>
                  <a:pt x="1358900" y="247650"/>
                </a:lnTo>
                <a:cubicBezTo>
                  <a:pt x="1358900" y="110877"/>
                  <a:pt x="1469777" y="0"/>
                  <a:pt x="1606550" y="0"/>
                </a:cubicBezTo>
                <a:close/>
                <a:moveTo>
                  <a:pt x="958850" y="0"/>
                </a:moveTo>
                <a:cubicBezTo>
                  <a:pt x="1095623" y="0"/>
                  <a:pt x="1206500" y="110877"/>
                  <a:pt x="1206500" y="247650"/>
                </a:cubicBezTo>
                <a:lnTo>
                  <a:pt x="1206500" y="2876550"/>
                </a:lnTo>
                <a:cubicBezTo>
                  <a:pt x="1206500" y="3013323"/>
                  <a:pt x="1095623" y="3124200"/>
                  <a:pt x="958850" y="3124200"/>
                </a:cubicBezTo>
                <a:cubicBezTo>
                  <a:pt x="822077" y="3124200"/>
                  <a:pt x="711200" y="3013323"/>
                  <a:pt x="711200" y="2876550"/>
                </a:cubicBezTo>
                <a:lnTo>
                  <a:pt x="711200" y="247650"/>
                </a:lnTo>
                <a:cubicBezTo>
                  <a:pt x="711200" y="110877"/>
                  <a:pt x="822077" y="0"/>
                  <a:pt x="958850" y="0"/>
                </a:cubicBezTo>
                <a:close/>
                <a:moveTo>
                  <a:pt x="247650" y="0"/>
                </a:moveTo>
                <a:cubicBezTo>
                  <a:pt x="384423" y="0"/>
                  <a:pt x="495300" y="110877"/>
                  <a:pt x="495300" y="247650"/>
                </a:cubicBezTo>
                <a:lnTo>
                  <a:pt x="495300" y="2876550"/>
                </a:lnTo>
                <a:cubicBezTo>
                  <a:pt x="495300" y="3013323"/>
                  <a:pt x="384423" y="3124200"/>
                  <a:pt x="247650" y="3124200"/>
                </a:cubicBezTo>
                <a:cubicBezTo>
                  <a:pt x="110877" y="3124200"/>
                  <a:pt x="0" y="3013323"/>
                  <a:pt x="0" y="2876550"/>
                </a:cubicBezTo>
                <a:lnTo>
                  <a:pt x="0" y="247650"/>
                </a:lnTo>
                <a:cubicBezTo>
                  <a:pt x="0" y="110877"/>
                  <a:pt x="110877" y="0"/>
                  <a:pt x="247650" y="0"/>
                </a:cubicBezTo>
                <a:close/>
              </a:path>
            </a:pathLst>
          </a:custGeom>
          <a:effectLst/>
        </p:spPr>
        <p:txBody>
          <a:bodyPr vert="horz" lIns="95057" tIns="47529" rIns="95057" bIns="47529"/>
          <a:lstStyle>
            <a:lvl1pPr marL="0" indent="0" algn="ctr">
              <a:buNone/>
              <a:defRPr sz="1080">
                <a:solidFill>
                  <a:srgbClr val="7F7F7F"/>
                </a:solidFill>
                <a:latin typeface="Lato Regular"/>
                <a:cs typeface="Lato Regular"/>
              </a:defRPr>
            </a:lvl1pPr>
          </a:lstStyle>
          <a:p>
            <a:endParaRPr lang="en-US" dirty="0"/>
          </a:p>
        </p:txBody>
      </p:sp>
      <p:sp>
        <p:nvSpPr>
          <p:cNvPr id="8" name="Text Placeholder 7"/>
          <p:cNvSpPr>
            <a:spLocks noGrp="1"/>
          </p:cNvSpPr>
          <p:nvPr>
            <p:ph type="body" sz="quarter" idx="10" hasCustomPrompt="1"/>
          </p:nvPr>
        </p:nvSpPr>
        <p:spPr>
          <a:xfrm>
            <a:off x="3954705" y="3802118"/>
            <a:ext cx="4511964" cy="431856"/>
          </a:xfrm>
          <a:prstGeom prst="rect">
            <a:avLst/>
          </a:prstGeom>
        </p:spPr>
        <p:txBody>
          <a:bodyPr vert="horz" lIns="0" tIns="40504" rIns="0" bIns="40504" anchor="ctr"/>
          <a:lstStyle>
            <a:lvl1pPr marL="0" indent="0" algn="ctr">
              <a:lnSpc>
                <a:spcPct val="100000"/>
              </a:lnSpc>
              <a:spcBef>
                <a:spcPts val="0"/>
              </a:spcBef>
              <a:buNone/>
              <a:defRPr sz="4195" b="1">
                <a:solidFill>
                  <a:schemeClr val="bg1"/>
                </a:solidFill>
                <a:latin typeface="Lato Hairline" panose="020F0202020204030203"/>
                <a:cs typeface="Lato Hairline" panose="020F0202020204030203"/>
              </a:defRPr>
            </a:lvl1pPr>
          </a:lstStyle>
          <a:p>
            <a:pPr lvl="0"/>
            <a:r>
              <a:rPr lang="es-ES_tradnl" dirty="0"/>
              <a:t>TITLE HERE</a:t>
            </a:r>
            <a:endParaRPr lang="es-ES_tradnl" dirty="0"/>
          </a:p>
        </p:txBody>
      </p:sp>
      <p:sp>
        <p:nvSpPr>
          <p:cNvPr id="9" name="Text Placeholder 7"/>
          <p:cNvSpPr>
            <a:spLocks noGrp="1"/>
          </p:cNvSpPr>
          <p:nvPr>
            <p:ph type="body" sz="quarter" idx="11" hasCustomPrompt="1"/>
          </p:nvPr>
        </p:nvSpPr>
        <p:spPr>
          <a:xfrm>
            <a:off x="3954705" y="4386017"/>
            <a:ext cx="4511964" cy="228490"/>
          </a:xfrm>
          <a:prstGeom prst="rect">
            <a:avLst/>
          </a:prstGeom>
        </p:spPr>
        <p:txBody>
          <a:bodyPr vert="horz" lIns="0" tIns="40504" rIns="0" bIns="40504" anchor="ctr"/>
          <a:lstStyle>
            <a:lvl1pPr marL="0" indent="0" algn="ctr">
              <a:lnSpc>
                <a:spcPct val="100000"/>
              </a:lnSpc>
              <a:spcBef>
                <a:spcPts val="0"/>
              </a:spcBef>
              <a:spcAft>
                <a:spcPts val="0"/>
              </a:spcAft>
              <a:buNone/>
              <a:defRPr sz="1800" b="0">
                <a:solidFill>
                  <a:schemeClr val="accent3"/>
                </a:solidFill>
                <a:latin typeface="Lato Light" panose="020F0302020204030203"/>
                <a:cs typeface="Lato Light" panose="020F0302020204030203"/>
              </a:defRPr>
            </a:lvl1pPr>
          </a:lstStyle>
          <a:p>
            <a:pPr lvl="0"/>
            <a:r>
              <a:rPr lang="es-ES_tradnl" dirty="0" err="1"/>
              <a:t>Ultimate</a:t>
            </a:r>
            <a:r>
              <a:rPr lang="es-ES_tradnl" dirty="0"/>
              <a:t> </a:t>
            </a:r>
            <a:r>
              <a:rPr lang="es-ES_tradnl" dirty="0" err="1"/>
              <a:t>Powerpoint</a:t>
            </a:r>
            <a:r>
              <a:rPr lang="es-ES_tradnl" dirty="0"/>
              <a:t> </a:t>
            </a:r>
            <a:r>
              <a:rPr lang="es-ES_tradnl" dirty="0" err="1"/>
              <a:t>Template</a:t>
            </a:r>
            <a:endParaRPr lang="es-ES_tradnl" dirty="0"/>
          </a:p>
        </p:txBody>
      </p:sp>
      <p:sp>
        <p:nvSpPr>
          <p:cNvPr id="10" name="Text Placeholder 2"/>
          <p:cNvSpPr>
            <a:spLocks noGrp="1"/>
          </p:cNvSpPr>
          <p:nvPr>
            <p:ph type="body" sz="quarter" idx="16" hasCustomPrompt="1"/>
          </p:nvPr>
        </p:nvSpPr>
        <p:spPr>
          <a:xfrm>
            <a:off x="3815993" y="4766175"/>
            <a:ext cx="4488039" cy="1537136"/>
          </a:xfrm>
          <a:prstGeom prst="rect">
            <a:avLst/>
          </a:prstGeom>
        </p:spPr>
        <p:txBody>
          <a:bodyPr vert="horz" lIns="0" tIns="0" rIns="0" bIns="0"/>
          <a:lstStyle>
            <a:lvl1pPr marL="0" indent="0" algn="ctr">
              <a:lnSpc>
                <a:spcPct val="130000"/>
              </a:lnSpc>
              <a:buNone/>
              <a:defRPr sz="1440">
                <a:solidFill>
                  <a:schemeClr val="tx1">
                    <a:lumMod val="50000"/>
                    <a:lumOff val="50000"/>
                  </a:schemeClr>
                </a:solidFill>
                <a:latin typeface="Lato Regular"/>
                <a:cs typeface="Lato Regular"/>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t>
            </a:r>
            <a:r>
              <a:rPr lang="en-US" dirty="0" err="1"/>
              <a:t>diam</a:t>
            </a:r>
            <a:r>
              <a:rPr lang="en-US" dirty="0"/>
              <a:t> </a:t>
            </a:r>
            <a:r>
              <a:rPr lang="en-US" dirty="0" err="1"/>
              <a:t>tortor</a:t>
            </a:r>
            <a:r>
              <a:rPr lang="en-US" dirty="0"/>
              <a:t>, </a:t>
            </a:r>
            <a:r>
              <a:rPr lang="en-US" dirty="0" err="1"/>
              <a:t>mattis</a:t>
            </a:r>
            <a:r>
              <a:rPr lang="en-US" dirty="0"/>
              <a:t> </a:t>
            </a:r>
            <a:r>
              <a:rPr lang="en-US" dirty="0" err="1"/>
              <a:t>quis</a:t>
            </a:r>
            <a:r>
              <a:rPr lang="en-US" dirty="0"/>
              <a:t> </a:t>
            </a:r>
            <a:r>
              <a:rPr lang="en-US" dirty="0" err="1"/>
              <a:t>dapibus</a:t>
            </a:r>
            <a:r>
              <a:rPr lang="en-US" dirty="0"/>
              <a:t> vitae, </a:t>
            </a:r>
            <a:r>
              <a:rPr lang="en-US" dirty="0" err="1"/>
              <a:t>euismod</a:t>
            </a:r>
            <a:r>
              <a:rPr lang="en-US" dirty="0"/>
              <a:t> non </a:t>
            </a:r>
            <a:r>
              <a:rPr lang="en-US" dirty="0" err="1"/>
              <a:t>purus</a:t>
            </a:r>
            <a:r>
              <a:rPr lang="en-US" dirty="0"/>
              <a:t>. Maecenas </a:t>
            </a:r>
            <a:r>
              <a:rPr lang="en-US" dirty="0" err="1"/>
              <a:t>ut</a:t>
            </a:r>
            <a:r>
              <a:rPr lang="en-US" dirty="0"/>
              <a:t> lacus </a:t>
            </a:r>
            <a:r>
              <a:rPr lang="en-US" dirty="0" err="1"/>
              <a:t>nec</a:t>
            </a:r>
            <a:r>
              <a:rPr lang="en-US" dirty="0"/>
              <a:t> </a:t>
            </a:r>
            <a:r>
              <a:rPr lang="en-US" dirty="0" err="1"/>
              <a:t>mauris</a:t>
            </a:r>
            <a:r>
              <a:rPr lang="en-US" dirty="0"/>
              <a:t> </a:t>
            </a:r>
            <a:r>
              <a:rPr lang="en-US" dirty="0" err="1"/>
              <a:t>feugiat</a:t>
            </a:r>
            <a:r>
              <a:rPr lang="en-US" dirty="0"/>
              <a:t> </a:t>
            </a:r>
            <a:r>
              <a:rPr lang="en-US" dirty="0" err="1"/>
              <a:t>tristique</a:t>
            </a:r>
            <a:r>
              <a:rPr lang="en-US" dirty="0"/>
              <a:t>.</a:t>
            </a:r>
            <a:endParaRPr lang="en-US" dirty="0"/>
          </a:p>
        </p:txBody>
      </p:sp>
    </p:spTree>
  </p:cSld>
  <p:clrMapOvr>
    <a:masterClrMapping/>
  </p:clrMapOvr>
  <mc:AlternateContent xmlns:mc="http://schemas.openxmlformats.org/markup-compatibility/2006">
    <mc:Choice xmlns:p14="http://schemas.microsoft.com/office/powerpoint/2010/main" Requires="p14">
      <p:transition p14:dur="10" advClick="0" advTm="3000">
        <p:push dir="u"/>
      </p:transition>
    </mc:Choice>
    <mc:Fallback>
      <p:transition advClick="0"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400"/>
                                        <p:tgtEl>
                                          <p:spTgt spid="15"/>
                                        </p:tgtEl>
                                      </p:cBhvr>
                                    </p:animEffect>
                                  </p:childTnLst>
                                </p:cTn>
                              </p:par>
                              <p:par>
                                <p:cTn id="8" presetID="42" presetClass="entr" presetSubtype="0" fill="hold" grpId="0" nodeType="withEffect">
                                  <p:stCondLst>
                                    <p:cond delay="2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400"/>
                                        <p:tgtEl>
                                          <p:spTgt spid="8">
                                            <p:txEl>
                                              <p:pRg st="0" end="0"/>
                                            </p:txEl>
                                          </p:spTgt>
                                        </p:tgtEl>
                                      </p:cBhvr>
                                    </p:animEffect>
                                    <p:anim calcmode="lin" valueType="num">
                                      <p:cBhvr>
                                        <p:cTn id="11" dur="4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2" dur="400" fill="hold"/>
                                        <p:tgtEl>
                                          <p:spTgt spid="8">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20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anim calcmode="lin" valueType="num">
                                      <p:cBhvr>
                                        <p:cTn id="1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9">
                                            <p:txEl>
                                              <p:pRg st="0" end="0"/>
                                            </p:txEl>
                                          </p:spTgt>
                                        </p:tgtEl>
                                        <p:attrNameLst>
                                          <p:attrName>ppt_y</p:attrName>
                                        </p:attrNameLst>
                                      </p:cBhvr>
                                      <p:tavLst>
                                        <p:tav tm="0">
                                          <p:val>
                                            <p:strVal val="#ppt_y+.1"/>
                                          </p:val>
                                        </p:tav>
                                        <p:tav tm="100000">
                                          <p:val>
                                            <p:strVal val="#ppt_y"/>
                                          </p:val>
                                        </p:tav>
                                      </p:tavLst>
                                    </p:anim>
                                  </p:childTnLst>
                                </p:cTn>
                              </p:par>
                              <p:par>
                                <p:cTn id="18" presetID="10" presetClass="entr" presetSubtype="0" fill="hold" grpId="0" nodeType="withEffect">
                                  <p:stCondLst>
                                    <p:cond delay="8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8" grpId="0" build="p">
        <p:tmplLst>
          <p:tmpl lvl="1">
            <p:tnLst>
              <p:par>
                <p:cTn presetID="42"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400"/>
                        <p:tgtEl>
                          <p:spTgt spid="8"/>
                        </p:tgtEl>
                      </p:cBhvr>
                    </p:animEffect>
                    <p:anim calcmode="lin" valueType="num">
                      <p:cBhvr>
                        <p:cTn dur="400" fill="hold"/>
                        <p:tgtEl>
                          <p:spTgt spid="8"/>
                        </p:tgtEl>
                        <p:attrNameLst>
                          <p:attrName>ppt_x</p:attrName>
                        </p:attrNameLst>
                      </p:cBhvr>
                      <p:tavLst>
                        <p:tav tm="0">
                          <p:val>
                            <p:strVal val="#ppt_x"/>
                          </p:val>
                        </p:tav>
                        <p:tav tm="100000">
                          <p:val>
                            <p:strVal val="#ppt_x"/>
                          </p:val>
                        </p:tav>
                      </p:tavLst>
                    </p:anim>
                    <p:anim calcmode="lin" valueType="num">
                      <p:cBhvr>
                        <p:cTn dur="4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2" presetClass="entr" presetSubtype="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0" grpId="0" build="p">
        <p:tmplLst>
          <p:tmpl lvl="1">
            <p:tnLst>
              <p:par>
                <p:cTn presetID="10" presetClass="entr" presetSubtype="0" fill="hold" nodeType="withEffect">
                  <p:stCondLst>
                    <p:cond delay="8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7A667FE-E987-45AA-8305-040F485FAA73}"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0355CF2-22AA-4A4A-8494-4486A59F25D7}"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tags" Target="../tags/tag67.xml"/><Relationship Id="rId18" Type="http://schemas.openxmlformats.org/officeDocument/2006/relationships/tags" Target="../tags/tag66.xml"/><Relationship Id="rId17" Type="http://schemas.openxmlformats.org/officeDocument/2006/relationships/tags" Target="../tags/tag65.xml"/><Relationship Id="rId16" Type="http://schemas.openxmlformats.org/officeDocument/2006/relationships/tags" Target="../tags/tag64.xml"/><Relationship Id="rId15" Type="http://schemas.openxmlformats.org/officeDocument/2006/relationships/tags" Target="../tags/tag63.xml"/><Relationship Id="rId14" Type="http://schemas.openxmlformats.org/officeDocument/2006/relationships/tags" Target="../tags/tag6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9"/>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xStyles>
    <p:titleStyle>
      <a:lvl1pPr algn="l" defTabSz="554355" rtl="0" eaLnBrk="1" latinLnBrk="0" hangingPunct="1">
        <a:lnSpc>
          <a:spcPct val="90000"/>
        </a:lnSpc>
        <a:spcBef>
          <a:spcPct val="0"/>
        </a:spcBef>
        <a:buNone/>
        <a:defRPr sz="2670" kern="1200">
          <a:solidFill>
            <a:schemeClr val="tx1"/>
          </a:solidFill>
          <a:latin typeface="+mj-lt"/>
          <a:ea typeface="+mj-ea"/>
          <a:cs typeface="+mj-cs"/>
        </a:defRPr>
      </a:lvl1pPr>
    </p:titleStyle>
    <p:bodyStyle>
      <a:lvl1pPr marL="138430" indent="-138430" algn="l" defTabSz="554355" rtl="0" eaLnBrk="1" latinLnBrk="0" hangingPunct="1">
        <a:lnSpc>
          <a:spcPct val="90000"/>
        </a:lnSpc>
        <a:spcBef>
          <a:spcPts val="605"/>
        </a:spcBef>
        <a:buFont typeface="Arial" panose="020B0604020202020204" pitchFamily="34" charset="0"/>
        <a:buChar char="•"/>
        <a:defRPr sz="1700" kern="1200">
          <a:solidFill>
            <a:schemeClr val="tx1"/>
          </a:solidFill>
          <a:latin typeface="+mn-lt"/>
          <a:ea typeface="+mn-ea"/>
          <a:cs typeface="+mn-cs"/>
        </a:defRPr>
      </a:lvl1pPr>
      <a:lvl2pPr marL="415925" indent="-138430" algn="l" defTabSz="554355" rtl="0" eaLnBrk="1" latinLnBrk="0" hangingPunct="1">
        <a:lnSpc>
          <a:spcPct val="90000"/>
        </a:lnSpc>
        <a:spcBef>
          <a:spcPct val="61000"/>
        </a:spcBef>
        <a:buFont typeface="Arial" panose="020B0604020202020204" pitchFamily="34" charset="0"/>
        <a:buChar char="•"/>
        <a:defRPr sz="1455" kern="1200">
          <a:solidFill>
            <a:schemeClr val="tx1"/>
          </a:solidFill>
          <a:latin typeface="+mn-lt"/>
          <a:ea typeface="+mn-ea"/>
          <a:cs typeface="+mn-cs"/>
        </a:defRPr>
      </a:lvl2pPr>
      <a:lvl3pPr marL="693420" indent="-138430" algn="l" defTabSz="554355" rtl="0" eaLnBrk="1" latinLnBrk="0" hangingPunct="1">
        <a:lnSpc>
          <a:spcPct val="90000"/>
        </a:lnSpc>
        <a:spcBef>
          <a:spcPct val="61000"/>
        </a:spcBef>
        <a:buFont typeface="Arial" panose="020B0604020202020204" pitchFamily="34" charset="0"/>
        <a:buChar char="•"/>
        <a:defRPr sz="1215" kern="1200">
          <a:solidFill>
            <a:schemeClr val="tx1"/>
          </a:solidFill>
          <a:latin typeface="+mn-lt"/>
          <a:ea typeface="+mn-ea"/>
          <a:cs typeface="+mn-cs"/>
        </a:defRPr>
      </a:lvl3pPr>
      <a:lvl4pPr marL="970280" indent="-138430" algn="l" defTabSz="554355" rtl="0" eaLnBrk="1" latinLnBrk="0" hangingPunct="1">
        <a:lnSpc>
          <a:spcPct val="90000"/>
        </a:lnSpc>
        <a:spcBef>
          <a:spcPct val="61000"/>
        </a:spcBef>
        <a:buFont typeface="Arial" panose="020B0604020202020204" pitchFamily="34" charset="0"/>
        <a:buChar char="•"/>
        <a:defRPr sz="1090" kern="1200">
          <a:solidFill>
            <a:schemeClr val="tx1"/>
          </a:solidFill>
          <a:latin typeface="+mn-lt"/>
          <a:ea typeface="+mn-ea"/>
          <a:cs typeface="+mn-cs"/>
        </a:defRPr>
      </a:lvl4pPr>
      <a:lvl5pPr marL="1247775" indent="-138430" algn="l" defTabSz="554355" rtl="0" eaLnBrk="1" latinLnBrk="0" hangingPunct="1">
        <a:lnSpc>
          <a:spcPct val="90000"/>
        </a:lnSpc>
        <a:spcBef>
          <a:spcPct val="61000"/>
        </a:spcBef>
        <a:buFont typeface="Arial" panose="020B0604020202020204" pitchFamily="34" charset="0"/>
        <a:buChar char="•"/>
        <a:defRPr sz="1090" kern="1200">
          <a:solidFill>
            <a:schemeClr val="tx1"/>
          </a:solidFill>
          <a:latin typeface="+mn-lt"/>
          <a:ea typeface="+mn-ea"/>
          <a:cs typeface="+mn-cs"/>
        </a:defRPr>
      </a:lvl5pPr>
      <a:lvl6pPr marL="1525270" indent="-138430" algn="l" defTabSz="554355" rtl="0" eaLnBrk="1" latinLnBrk="0" hangingPunct="1">
        <a:lnSpc>
          <a:spcPct val="90000"/>
        </a:lnSpc>
        <a:spcBef>
          <a:spcPct val="61000"/>
        </a:spcBef>
        <a:buFont typeface="Arial" panose="020B0604020202020204" pitchFamily="34" charset="0"/>
        <a:buChar char="•"/>
        <a:defRPr sz="1090" kern="1200">
          <a:solidFill>
            <a:schemeClr val="tx1"/>
          </a:solidFill>
          <a:latin typeface="+mn-lt"/>
          <a:ea typeface="+mn-ea"/>
          <a:cs typeface="+mn-cs"/>
        </a:defRPr>
      </a:lvl6pPr>
      <a:lvl7pPr marL="1802130" indent="-138430" algn="l" defTabSz="554355" rtl="0" eaLnBrk="1" latinLnBrk="0" hangingPunct="1">
        <a:lnSpc>
          <a:spcPct val="90000"/>
        </a:lnSpc>
        <a:spcBef>
          <a:spcPct val="61000"/>
        </a:spcBef>
        <a:buFont typeface="Arial" panose="020B0604020202020204" pitchFamily="34" charset="0"/>
        <a:buChar char="•"/>
        <a:defRPr sz="1090" kern="1200">
          <a:solidFill>
            <a:schemeClr val="tx1"/>
          </a:solidFill>
          <a:latin typeface="+mn-lt"/>
          <a:ea typeface="+mn-ea"/>
          <a:cs typeface="+mn-cs"/>
        </a:defRPr>
      </a:lvl7pPr>
      <a:lvl8pPr marL="2079625" indent="-138430" algn="l" defTabSz="554355" rtl="0" eaLnBrk="1" latinLnBrk="0" hangingPunct="1">
        <a:lnSpc>
          <a:spcPct val="90000"/>
        </a:lnSpc>
        <a:spcBef>
          <a:spcPct val="61000"/>
        </a:spcBef>
        <a:buFont typeface="Arial" panose="020B0604020202020204" pitchFamily="34" charset="0"/>
        <a:buChar char="•"/>
        <a:defRPr sz="1090" kern="1200">
          <a:solidFill>
            <a:schemeClr val="tx1"/>
          </a:solidFill>
          <a:latin typeface="+mn-lt"/>
          <a:ea typeface="+mn-ea"/>
          <a:cs typeface="+mn-cs"/>
        </a:defRPr>
      </a:lvl8pPr>
      <a:lvl9pPr marL="2356485" indent="-138430" algn="l" defTabSz="554355" rtl="0" eaLnBrk="1" latinLnBrk="0" hangingPunct="1">
        <a:lnSpc>
          <a:spcPct val="90000"/>
        </a:lnSpc>
        <a:spcBef>
          <a:spcPct val="61000"/>
        </a:spcBef>
        <a:buFont typeface="Arial" panose="020B0604020202020204" pitchFamily="34" charset="0"/>
        <a:buChar char="•"/>
        <a:defRPr sz="1090" kern="1200">
          <a:solidFill>
            <a:schemeClr val="tx1"/>
          </a:solidFill>
          <a:latin typeface="+mn-lt"/>
          <a:ea typeface="+mn-ea"/>
          <a:cs typeface="+mn-cs"/>
        </a:defRPr>
      </a:lvl9pPr>
    </p:bodyStyle>
    <p:otherStyle>
      <a:defPPr>
        <a:defRPr lang="zh-CN"/>
      </a:defPPr>
      <a:lvl1pPr marL="0" algn="l" defTabSz="554355" rtl="0" eaLnBrk="1" latinLnBrk="0" hangingPunct="1">
        <a:defRPr sz="1090" kern="1200">
          <a:solidFill>
            <a:schemeClr val="tx1"/>
          </a:solidFill>
          <a:latin typeface="+mn-lt"/>
          <a:ea typeface="+mn-ea"/>
          <a:cs typeface="+mn-cs"/>
        </a:defRPr>
      </a:lvl1pPr>
      <a:lvl2pPr marL="277495" algn="l" defTabSz="554355" rtl="0" eaLnBrk="1" latinLnBrk="0" hangingPunct="1">
        <a:defRPr sz="1090" kern="1200">
          <a:solidFill>
            <a:schemeClr val="tx1"/>
          </a:solidFill>
          <a:latin typeface="+mn-lt"/>
          <a:ea typeface="+mn-ea"/>
          <a:cs typeface="+mn-cs"/>
        </a:defRPr>
      </a:lvl2pPr>
      <a:lvl3pPr marL="554355" algn="l" defTabSz="554355" rtl="0" eaLnBrk="1" latinLnBrk="0" hangingPunct="1">
        <a:defRPr sz="1090" kern="1200">
          <a:solidFill>
            <a:schemeClr val="tx1"/>
          </a:solidFill>
          <a:latin typeface="+mn-lt"/>
          <a:ea typeface="+mn-ea"/>
          <a:cs typeface="+mn-cs"/>
        </a:defRPr>
      </a:lvl3pPr>
      <a:lvl4pPr marL="831850" algn="l" defTabSz="554355" rtl="0" eaLnBrk="1" latinLnBrk="0" hangingPunct="1">
        <a:defRPr sz="1090" kern="1200">
          <a:solidFill>
            <a:schemeClr val="tx1"/>
          </a:solidFill>
          <a:latin typeface="+mn-lt"/>
          <a:ea typeface="+mn-ea"/>
          <a:cs typeface="+mn-cs"/>
        </a:defRPr>
      </a:lvl4pPr>
      <a:lvl5pPr marL="1109345" algn="l" defTabSz="554355" rtl="0" eaLnBrk="1" latinLnBrk="0" hangingPunct="1">
        <a:defRPr sz="1090" kern="1200">
          <a:solidFill>
            <a:schemeClr val="tx1"/>
          </a:solidFill>
          <a:latin typeface="+mn-lt"/>
          <a:ea typeface="+mn-ea"/>
          <a:cs typeface="+mn-cs"/>
        </a:defRPr>
      </a:lvl5pPr>
      <a:lvl6pPr marL="1386205" algn="l" defTabSz="554355" rtl="0" eaLnBrk="1" latinLnBrk="0" hangingPunct="1">
        <a:defRPr sz="1090" kern="1200">
          <a:solidFill>
            <a:schemeClr val="tx1"/>
          </a:solidFill>
          <a:latin typeface="+mn-lt"/>
          <a:ea typeface="+mn-ea"/>
          <a:cs typeface="+mn-cs"/>
        </a:defRPr>
      </a:lvl6pPr>
      <a:lvl7pPr marL="1663700" algn="l" defTabSz="554355" rtl="0" eaLnBrk="1" latinLnBrk="0" hangingPunct="1">
        <a:defRPr sz="1090" kern="1200">
          <a:solidFill>
            <a:schemeClr val="tx1"/>
          </a:solidFill>
          <a:latin typeface="+mn-lt"/>
          <a:ea typeface="+mn-ea"/>
          <a:cs typeface="+mn-cs"/>
        </a:defRPr>
      </a:lvl7pPr>
      <a:lvl8pPr marL="1940560" algn="l" defTabSz="554355" rtl="0" eaLnBrk="1" latinLnBrk="0" hangingPunct="1">
        <a:defRPr sz="1090" kern="1200">
          <a:solidFill>
            <a:schemeClr val="tx1"/>
          </a:solidFill>
          <a:latin typeface="+mn-lt"/>
          <a:ea typeface="+mn-ea"/>
          <a:cs typeface="+mn-cs"/>
        </a:defRPr>
      </a:lvl8pPr>
      <a:lvl9pPr marL="2218055" algn="l" defTabSz="554355" rtl="0" eaLnBrk="1" latinLnBrk="0" hangingPunct="1">
        <a:defRPr sz="10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4.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269.xml"/><Relationship Id="rId8" Type="http://schemas.openxmlformats.org/officeDocument/2006/relationships/tags" Target="../tags/tag268.xml"/><Relationship Id="rId7" Type="http://schemas.openxmlformats.org/officeDocument/2006/relationships/tags" Target="../tags/tag267.xml"/><Relationship Id="rId6" Type="http://schemas.openxmlformats.org/officeDocument/2006/relationships/tags" Target="../tags/tag266.xml"/><Relationship Id="rId5" Type="http://schemas.openxmlformats.org/officeDocument/2006/relationships/tags" Target="../tags/tag265.xml"/><Relationship Id="rId46" Type="http://schemas.openxmlformats.org/officeDocument/2006/relationships/notesSlide" Target="../notesSlides/notesSlide6.xml"/><Relationship Id="rId45" Type="http://schemas.openxmlformats.org/officeDocument/2006/relationships/slideLayout" Target="../slideLayouts/slideLayout6.xml"/><Relationship Id="rId44" Type="http://schemas.openxmlformats.org/officeDocument/2006/relationships/tags" Target="../tags/tag292.xml"/><Relationship Id="rId43" Type="http://schemas.openxmlformats.org/officeDocument/2006/relationships/tags" Target="../tags/tag291.xml"/><Relationship Id="rId42" Type="http://schemas.openxmlformats.org/officeDocument/2006/relationships/image" Target="../media/image84.jpeg"/><Relationship Id="rId41" Type="http://schemas.openxmlformats.org/officeDocument/2006/relationships/image" Target="../media/image83.png"/><Relationship Id="rId40" Type="http://schemas.openxmlformats.org/officeDocument/2006/relationships/image" Target="../media/image82.jpeg"/><Relationship Id="rId4" Type="http://schemas.openxmlformats.org/officeDocument/2006/relationships/tags" Target="../tags/tag264.xml"/><Relationship Id="rId39" Type="http://schemas.openxmlformats.org/officeDocument/2006/relationships/image" Target="../media/image81.jpeg"/><Relationship Id="rId38" Type="http://schemas.openxmlformats.org/officeDocument/2006/relationships/image" Target="../media/image80.jpeg"/><Relationship Id="rId37" Type="http://schemas.openxmlformats.org/officeDocument/2006/relationships/tags" Target="../tags/tag290.xml"/><Relationship Id="rId36" Type="http://schemas.openxmlformats.org/officeDocument/2006/relationships/image" Target="../media/image79.jpeg"/><Relationship Id="rId35" Type="http://schemas.openxmlformats.org/officeDocument/2006/relationships/tags" Target="../tags/tag289.xml"/><Relationship Id="rId34" Type="http://schemas.openxmlformats.org/officeDocument/2006/relationships/image" Target="../media/image78.jpeg"/><Relationship Id="rId33" Type="http://schemas.openxmlformats.org/officeDocument/2006/relationships/tags" Target="../tags/tag288.xml"/><Relationship Id="rId32" Type="http://schemas.openxmlformats.org/officeDocument/2006/relationships/image" Target="../media/image77.jpeg"/><Relationship Id="rId31" Type="http://schemas.openxmlformats.org/officeDocument/2006/relationships/tags" Target="../tags/tag287.xml"/><Relationship Id="rId30" Type="http://schemas.openxmlformats.org/officeDocument/2006/relationships/image" Target="../media/image76.jpeg"/><Relationship Id="rId3" Type="http://schemas.openxmlformats.org/officeDocument/2006/relationships/tags" Target="../tags/tag263.xml"/><Relationship Id="rId29" Type="http://schemas.openxmlformats.org/officeDocument/2006/relationships/tags" Target="../tags/tag286.xml"/><Relationship Id="rId28" Type="http://schemas.openxmlformats.org/officeDocument/2006/relationships/image" Target="../media/image75.jpeg"/><Relationship Id="rId27" Type="http://schemas.openxmlformats.org/officeDocument/2006/relationships/tags" Target="../tags/tag285.xml"/><Relationship Id="rId26" Type="http://schemas.openxmlformats.org/officeDocument/2006/relationships/image" Target="../media/image74.jpeg"/><Relationship Id="rId25" Type="http://schemas.openxmlformats.org/officeDocument/2006/relationships/tags" Target="../tags/tag284.xml"/><Relationship Id="rId24" Type="http://schemas.openxmlformats.org/officeDocument/2006/relationships/image" Target="../media/image73.jpeg"/><Relationship Id="rId23" Type="http://schemas.openxmlformats.org/officeDocument/2006/relationships/tags" Target="../tags/tag283.xml"/><Relationship Id="rId22" Type="http://schemas.openxmlformats.org/officeDocument/2006/relationships/tags" Target="../tags/tag282.xml"/><Relationship Id="rId21" Type="http://schemas.openxmlformats.org/officeDocument/2006/relationships/tags" Target="../tags/tag281.xml"/><Relationship Id="rId20" Type="http://schemas.openxmlformats.org/officeDocument/2006/relationships/tags" Target="../tags/tag280.xml"/><Relationship Id="rId2" Type="http://schemas.openxmlformats.org/officeDocument/2006/relationships/tags" Target="../tags/tag262.xml"/><Relationship Id="rId19" Type="http://schemas.openxmlformats.org/officeDocument/2006/relationships/tags" Target="../tags/tag279.xml"/><Relationship Id="rId18" Type="http://schemas.openxmlformats.org/officeDocument/2006/relationships/tags" Target="../tags/tag278.xml"/><Relationship Id="rId17" Type="http://schemas.openxmlformats.org/officeDocument/2006/relationships/tags" Target="../tags/tag277.xml"/><Relationship Id="rId16" Type="http://schemas.openxmlformats.org/officeDocument/2006/relationships/tags" Target="../tags/tag276.xml"/><Relationship Id="rId15" Type="http://schemas.openxmlformats.org/officeDocument/2006/relationships/tags" Target="../tags/tag275.xml"/><Relationship Id="rId14" Type="http://schemas.openxmlformats.org/officeDocument/2006/relationships/tags" Target="../tags/tag274.xml"/><Relationship Id="rId13" Type="http://schemas.openxmlformats.org/officeDocument/2006/relationships/tags" Target="../tags/tag273.xml"/><Relationship Id="rId12" Type="http://schemas.openxmlformats.org/officeDocument/2006/relationships/tags" Target="../tags/tag272.xml"/><Relationship Id="rId11" Type="http://schemas.openxmlformats.org/officeDocument/2006/relationships/tags" Target="../tags/tag271.xml"/><Relationship Id="rId10" Type="http://schemas.openxmlformats.org/officeDocument/2006/relationships/tags" Target="../tags/tag270.xml"/><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5.xml"/><Relationship Id="rId4" Type="http://schemas.openxmlformats.org/officeDocument/2006/relationships/image" Target="../media/image85.png"/><Relationship Id="rId3" Type="http://schemas.openxmlformats.org/officeDocument/2006/relationships/tags" Target="../tags/tag293.xml"/><Relationship Id="rId2" Type="http://schemas.openxmlformats.org/officeDocument/2006/relationships/image" Target="../media/image6.png"/><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9" Type="http://schemas.openxmlformats.org/officeDocument/2006/relationships/image" Target="../media/image94.png"/><Relationship Id="rId8" Type="http://schemas.openxmlformats.org/officeDocument/2006/relationships/image" Target="../media/image93.png"/><Relationship Id="rId7" Type="http://schemas.openxmlformats.org/officeDocument/2006/relationships/image" Target="../media/image92.png"/><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image" Target="../media/image89.png"/><Relationship Id="rId3" Type="http://schemas.openxmlformats.org/officeDocument/2006/relationships/image" Target="../media/image88.png"/><Relationship Id="rId2" Type="http://schemas.openxmlformats.org/officeDocument/2006/relationships/image" Target="../media/image87.png"/><Relationship Id="rId16" Type="http://schemas.openxmlformats.org/officeDocument/2006/relationships/slideLayout" Target="../slideLayouts/slideLayout12.xml"/><Relationship Id="rId15" Type="http://schemas.openxmlformats.org/officeDocument/2006/relationships/image" Target="../media/image100.png"/><Relationship Id="rId14" Type="http://schemas.openxmlformats.org/officeDocument/2006/relationships/image" Target="../media/image99.png"/><Relationship Id="rId13" Type="http://schemas.openxmlformats.org/officeDocument/2006/relationships/image" Target="../media/image98.png"/><Relationship Id="rId12" Type="http://schemas.openxmlformats.org/officeDocument/2006/relationships/image" Target="../media/image97.png"/><Relationship Id="rId11" Type="http://schemas.openxmlformats.org/officeDocument/2006/relationships/image" Target="../media/image96.png"/><Relationship Id="rId10" Type="http://schemas.openxmlformats.org/officeDocument/2006/relationships/image" Target="../media/image95.png"/><Relationship Id="rId1" Type="http://schemas.openxmlformats.org/officeDocument/2006/relationships/image" Target="../media/image86.png"/></Relationships>
</file>

<file path=ppt/slides/_rels/slide13.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image" Target="../media/image2.png"/><Relationship Id="rId7" Type="http://schemas.openxmlformats.org/officeDocument/2006/relationships/image" Target="../media/image106.png"/><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 Id="rId3" Type="http://schemas.openxmlformats.org/officeDocument/2006/relationships/image" Target="../media/image102.png"/><Relationship Id="rId2" Type="http://schemas.openxmlformats.org/officeDocument/2006/relationships/image" Target="../media/image101.png"/><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9" Type="http://schemas.openxmlformats.org/officeDocument/2006/relationships/tags" Target="../tags/tag295.xml"/><Relationship Id="rId8" Type="http://schemas.openxmlformats.org/officeDocument/2006/relationships/tags" Target="../tags/tag294.xml"/><Relationship Id="rId7" Type="http://schemas.openxmlformats.org/officeDocument/2006/relationships/image" Target="../media/image113.png"/><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 Id="rId3" Type="http://schemas.openxmlformats.org/officeDocument/2006/relationships/image" Target="../media/image109.png"/><Relationship Id="rId2" Type="http://schemas.openxmlformats.org/officeDocument/2006/relationships/image" Target="../media/image108.png"/><Relationship Id="rId15" Type="http://schemas.openxmlformats.org/officeDocument/2006/relationships/notesSlide" Target="../notesSlides/notesSlide8.xml"/><Relationship Id="rId14" Type="http://schemas.openxmlformats.org/officeDocument/2006/relationships/slideLayout" Target="../slideLayouts/slideLayout5.xml"/><Relationship Id="rId13" Type="http://schemas.openxmlformats.org/officeDocument/2006/relationships/tags" Target="../tags/tag299.xml"/><Relationship Id="rId12" Type="http://schemas.openxmlformats.org/officeDocument/2006/relationships/tags" Target="../tags/tag298.xml"/><Relationship Id="rId11" Type="http://schemas.openxmlformats.org/officeDocument/2006/relationships/tags" Target="../tags/tag297.xml"/><Relationship Id="rId10" Type="http://schemas.openxmlformats.org/officeDocument/2006/relationships/tags" Target="../tags/tag296.xml"/><Relationship Id="rId1" Type="http://schemas.openxmlformats.org/officeDocument/2006/relationships/image" Target="../media/image107.png"/></Relationships>
</file>

<file path=ppt/slides/_rels/slide15.xml.rels><?xml version="1.0" encoding="UTF-8" standalone="yes"?>
<Relationships xmlns="http://schemas.openxmlformats.org/package/2006/relationships"><Relationship Id="rId9" Type="http://schemas.openxmlformats.org/officeDocument/2006/relationships/tags" Target="../tags/tag307.xml"/><Relationship Id="rId8" Type="http://schemas.openxmlformats.org/officeDocument/2006/relationships/tags" Target="../tags/tag306.xml"/><Relationship Id="rId7" Type="http://schemas.openxmlformats.org/officeDocument/2006/relationships/tags" Target="../tags/tag305.xml"/><Relationship Id="rId6" Type="http://schemas.openxmlformats.org/officeDocument/2006/relationships/tags" Target="../tags/tag304.xml"/><Relationship Id="rId5" Type="http://schemas.openxmlformats.org/officeDocument/2006/relationships/image" Target="../media/image114.png"/><Relationship Id="rId4" Type="http://schemas.openxmlformats.org/officeDocument/2006/relationships/tags" Target="../tags/tag303.xml"/><Relationship Id="rId37" Type="http://schemas.openxmlformats.org/officeDocument/2006/relationships/notesSlide" Target="../notesSlides/notesSlide9.xml"/><Relationship Id="rId36" Type="http://schemas.openxmlformats.org/officeDocument/2006/relationships/slideLayout" Target="../slideLayouts/slideLayout5.xml"/><Relationship Id="rId35" Type="http://schemas.openxmlformats.org/officeDocument/2006/relationships/tags" Target="../tags/tag324.xml"/><Relationship Id="rId34" Type="http://schemas.openxmlformats.org/officeDocument/2006/relationships/tags" Target="../tags/tag323.xml"/><Relationship Id="rId33" Type="http://schemas.openxmlformats.org/officeDocument/2006/relationships/tags" Target="../tags/tag322.xml"/><Relationship Id="rId32" Type="http://schemas.openxmlformats.org/officeDocument/2006/relationships/image" Target="../media/image120.png"/><Relationship Id="rId31" Type="http://schemas.openxmlformats.org/officeDocument/2006/relationships/tags" Target="../tags/tag321.xml"/><Relationship Id="rId30" Type="http://schemas.openxmlformats.org/officeDocument/2006/relationships/tags" Target="../tags/tag320.xml"/><Relationship Id="rId3" Type="http://schemas.openxmlformats.org/officeDocument/2006/relationships/tags" Target="../tags/tag302.xml"/><Relationship Id="rId29" Type="http://schemas.openxmlformats.org/officeDocument/2006/relationships/tags" Target="../tags/tag319.xml"/><Relationship Id="rId28" Type="http://schemas.openxmlformats.org/officeDocument/2006/relationships/image" Target="../media/image24.png"/><Relationship Id="rId27" Type="http://schemas.openxmlformats.org/officeDocument/2006/relationships/tags" Target="../tags/tag318.xml"/><Relationship Id="rId26" Type="http://schemas.openxmlformats.org/officeDocument/2006/relationships/image" Target="../media/image23.png"/><Relationship Id="rId25" Type="http://schemas.openxmlformats.org/officeDocument/2006/relationships/tags" Target="../tags/tag317.xml"/><Relationship Id="rId24" Type="http://schemas.openxmlformats.org/officeDocument/2006/relationships/tags" Target="../tags/tag316.xml"/><Relationship Id="rId23" Type="http://schemas.openxmlformats.org/officeDocument/2006/relationships/tags" Target="../tags/tag315.xml"/><Relationship Id="rId22" Type="http://schemas.openxmlformats.org/officeDocument/2006/relationships/image" Target="../media/image15.png"/><Relationship Id="rId21" Type="http://schemas.openxmlformats.org/officeDocument/2006/relationships/tags" Target="../tags/tag314.xml"/><Relationship Id="rId20" Type="http://schemas.openxmlformats.org/officeDocument/2006/relationships/tags" Target="../tags/tag313.xml"/><Relationship Id="rId2" Type="http://schemas.openxmlformats.org/officeDocument/2006/relationships/tags" Target="../tags/tag301.xml"/><Relationship Id="rId19" Type="http://schemas.openxmlformats.org/officeDocument/2006/relationships/image" Target="../media/image119.png"/><Relationship Id="rId18" Type="http://schemas.openxmlformats.org/officeDocument/2006/relationships/image" Target="../media/image118.png"/><Relationship Id="rId17" Type="http://schemas.openxmlformats.org/officeDocument/2006/relationships/image" Target="../media/image117.png"/><Relationship Id="rId16" Type="http://schemas.openxmlformats.org/officeDocument/2006/relationships/tags" Target="../tags/tag312.xml"/><Relationship Id="rId15" Type="http://schemas.openxmlformats.org/officeDocument/2006/relationships/image" Target="../media/image116.png"/><Relationship Id="rId14" Type="http://schemas.openxmlformats.org/officeDocument/2006/relationships/tags" Target="../tags/tag311.xml"/><Relationship Id="rId13" Type="http://schemas.openxmlformats.org/officeDocument/2006/relationships/tags" Target="../tags/tag310.xml"/><Relationship Id="rId12" Type="http://schemas.openxmlformats.org/officeDocument/2006/relationships/tags" Target="../tags/tag309.xml"/><Relationship Id="rId11" Type="http://schemas.openxmlformats.org/officeDocument/2006/relationships/tags" Target="../tags/tag308.xml"/><Relationship Id="rId10" Type="http://schemas.openxmlformats.org/officeDocument/2006/relationships/image" Target="../media/image115.png"/><Relationship Id="rId1" Type="http://schemas.openxmlformats.org/officeDocument/2006/relationships/tags" Target="../tags/tag300.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tags" Target="../tags/tag326.xml"/><Relationship Id="rId4" Type="http://schemas.openxmlformats.org/officeDocument/2006/relationships/tags" Target="../tags/tag325.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9" Type="http://schemas.openxmlformats.org/officeDocument/2006/relationships/image" Target="../media/image126.png"/><Relationship Id="rId8" Type="http://schemas.openxmlformats.org/officeDocument/2006/relationships/image" Target="../media/image125.png"/><Relationship Id="rId7" Type="http://schemas.openxmlformats.org/officeDocument/2006/relationships/image" Target="../media/image124.png"/><Relationship Id="rId6" Type="http://schemas.openxmlformats.org/officeDocument/2006/relationships/image" Target="../media/image123.png"/><Relationship Id="rId5" Type="http://schemas.openxmlformats.org/officeDocument/2006/relationships/tags" Target="../tags/tag327.xml"/><Relationship Id="rId4" Type="http://schemas.openxmlformats.org/officeDocument/2006/relationships/image" Target="../media/image112.png"/><Relationship Id="rId3" Type="http://schemas.openxmlformats.org/officeDocument/2006/relationships/image" Target="../media/image122.png"/><Relationship Id="rId2" Type="http://schemas.openxmlformats.org/officeDocument/2006/relationships/image" Target="../media/image121.png"/><Relationship Id="rId12" Type="http://schemas.openxmlformats.org/officeDocument/2006/relationships/notesSlide" Target="../notesSlides/notesSlide10.xml"/><Relationship Id="rId11" Type="http://schemas.openxmlformats.org/officeDocument/2006/relationships/slideLayout" Target="../slideLayouts/slideLayout12.xml"/><Relationship Id="rId10" Type="http://schemas.openxmlformats.org/officeDocument/2006/relationships/tags" Target="../tags/tag328.xml"/><Relationship Id="rId1" Type="http://schemas.openxmlformats.org/officeDocument/2006/relationships/image" Target="../media/image5.png"/></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330.xml"/><Relationship Id="rId7" Type="http://schemas.openxmlformats.org/officeDocument/2006/relationships/image" Target="../media/image126.png"/><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 Id="rId3" Type="http://schemas.openxmlformats.org/officeDocument/2006/relationships/tags" Target="../tags/tag329.xml"/><Relationship Id="rId2" Type="http://schemas.openxmlformats.org/officeDocument/2006/relationships/image" Target="../media/image127.png"/><Relationship Id="rId10" Type="http://schemas.openxmlformats.org/officeDocument/2006/relationships/notesSlide" Target="../notesSlides/notesSlide11.xml"/><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128.png"/><Relationship Id="rId7" Type="http://schemas.openxmlformats.org/officeDocument/2006/relationships/tags" Target="../tags/tag33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 Id="rId3" Type="http://schemas.openxmlformats.org/officeDocument/2006/relationships/image" Target="../media/image123.png"/><Relationship Id="rId2" Type="http://schemas.openxmlformats.org/officeDocument/2006/relationships/tags" Target="../tags/tag331.xml"/><Relationship Id="rId10" Type="http://schemas.openxmlformats.org/officeDocument/2006/relationships/notesSlide" Target="../notesSlides/notesSlide12.xml"/><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334.xml"/><Relationship Id="rId7" Type="http://schemas.openxmlformats.org/officeDocument/2006/relationships/image" Target="../media/image126.png"/><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 Id="rId3" Type="http://schemas.openxmlformats.org/officeDocument/2006/relationships/tags" Target="../tags/tag333.xml"/><Relationship Id="rId2" Type="http://schemas.openxmlformats.org/officeDocument/2006/relationships/image" Target="../media/image129.png"/><Relationship Id="rId10" Type="http://schemas.openxmlformats.org/officeDocument/2006/relationships/notesSlide" Target="../notesSlides/notesSlide13.xml"/><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130.png"/><Relationship Id="rId7" Type="http://schemas.openxmlformats.org/officeDocument/2006/relationships/tags" Target="../tags/tag336.xml"/><Relationship Id="rId6" Type="http://schemas.openxmlformats.org/officeDocument/2006/relationships/tags" Target="../tags/tag335.xml"/><Relationship Id="rId5" Type="http://schemas.openxmlformats.org/officeDocument/2006/relationships/image" Target="../media/image126.png"/><Relationship Id="rId4" Type="http://schemas.openxmlformats.org/officeDocument/2006/relationships/image" Target="../media/image125.png"/><Relationship Id="rId3" Type="http://schemas.openxmlformats.org/officeDocument/2006/relationships/image" Target="../media/image124.png"/><Relationship Id="rId2" Type="http://schemas.openxmlformats.org/officeDocument/2006/relationships/image" Target="../media/image123.png"/><Relationship Id="rId10" Type="http://schemas.openxmlformats.org/officeDocument/2006/relationships/notesSlide" Target="../notesSlides/notesSlide14.xml"/><Relationship Id="rId1" Type="http://schemas.openxmlformats.org/officeDocument/2006/relationships/image" Target="../media/image5.png"/></Relationships>
</file>

<file path=ppt/slides/_rels/slide23.xml.rels><?xml version="1.0" encoding="UTF-8" standalone="yes"?>
<Relationships xmlns="http://schemas.openxmlformats.org/package/2006/relationships"><Relationship Id="rId9" Type="http://schemas.openxmlformats.org/officeDocument/2006/relationships/image" Target="../media/image120.png"/><Relationship Id="rId8" Type="http://schemas.openxmlformats.org/officeDocument/2006/relationships/tags" Target="../tags/tag338.xml"/><Relationship Id="rId7" Type="http://schemas.openxmlformats.org/officeDocument/2006/relationships/image" Target="../media/image126.png"/><Relationship Id="rId6" Type="http://schemas.openxmlformats.org/officeDocument/2006/relationships/image" Target="../media/image124.png"/><Relationship Id="rId5" Type="http://schemas.openxmlformats.org/officeDocument/2006/relationships/image" Target="../media/image125.png"/><Relationship Id="rId4" Type="http://schemas.openxmlformats.org/officeDocument/2006/relationships/image" Target="../media/image123.png"/><Relationship Id="rId3" Type="http://schemas.openxmlformats.org/officeDocument/2006/relationships/tags" Target="../tags/tag337.xml"/><Relationship Id="rId2" Type="http://schemas.openxmlformats.org/officeDocument/2006/relationships/image" Target="../media/image131.png"/><Relationship Id="rId11" Type="http://schemas.openxmlformats.org/officeDocument/2006/relationships/notesSlide" Target="../notesSlides/notesSlide15.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109.png"/><Relationship Id="rId7" Type="http://schemas.openxmlformats.org/officeDocument/2006/relationships/tags" Target="../tags/tag340.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 Id="rId3" Type="http://schemas.openxmlformats.org/officeDocument/2006/relationships/image" Target="../media/image123.png"/><Relationship Id="rId2" Type="http://schemas.openxmlformats.org/officeDocument/2006/relationships/tags" Target="../tags/tag339.xml"/><Relationship Id="rId10" Type="http://schemas.openxmlformats.org/officeDocument/2006/relationships/notesSlide" Target="../notesSlides/notesSlide16.xml"/><Relationship Id="rId1" Type="http://schemas.openxmlformats.org/officeDocument/2006/relationships/image" Target="../media/image5.png"/></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tags" Target="../tags/tag342.xml"/><Relationship Id="rId4" Type="http://schemas.openxmlformats.org/officeDocument/2006/relationships/tags" Target="../tags/tag34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32.png"/></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137.png"/><Relationship Id="rId7" Type="http://schemas.openxmlformats.org/officeDocument/2006/relationships/image" Target="../media/image136.png"/><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 Id="rId3" Type="http://schemas.openxmlformats.org/officeDocument/2006/relationships/tags" Target="../tags/tag344.xml"/><Relationship Id="rId2" Type="http://schemas.openxmlformats.org/officeDocument/2006/relationships/tags" Target="../tags/tag343.xml"/><Relationship Id="rId10" Type="http://schemas.openxmlformats.org/officeDocument/2006/relationships/notesSlide" Target="../notesSlides/notesSlide17.xml"/><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9" Type="http://schemas.openxmlformats.org/officeDocument/2006/relationships/image" Target="../media/image134.png"/><Relationship Id="rId8" Type="http://schemas.openxmlformats.org/officeDocument/2006/relationships/image" Target="../media/image133.png"/><Relationship Id="rId7" Type="http://schemas.openxmlformats.org/officeDocument/2006/relationships/tags" Target="../tags/tag349.xml"/><Relationship Id="rId6" Type="http://schemas.openxmlformats.org/officeDocument/2006/relationships/tags" Target="../tags/tag348.xml"/><Relationship Id="rId5" Type="http://schemas.openxmlformats.org/officeDocument/2006/relationships/tags" Target="../tags/tag347.xml"/><Relationship Id="rId4" Type="http://schemas.openxmlformats.org/officeDocument/2006/relationships/tags" Target="../tags/tag346.xml"/><Relationship Id="rId3" Type="http://schemas.openxmlformats.org/officeDocument/2006/relationships/tags" Target="../tags/tag345.xml"/><Relationship Id="rId2" Type="http://schemas.openxmlformats.org/officeDocument/2006/relationships/image" Target="../media/image138.png"/><Relationship Id="rId13" Type="http://schemas.openxmlformats.org/officeDocument/2006/relationships/notesSlide" Target="../notesSlides/notesSlide18.xml"/><Relationship Id="rId12" Type="http://schemas.openxmlformats.org/officeDocument/2006/relationships/slideLayout" Target="../slideLayouts/slideLayout12.xml"/><Relationship Id="rId11" Type="http://schemas.openxmlformats.org/officeDocument/2006/relationships/image" Target="../media/image136.png"/><Relationship Id="rId10" Type="http://schemas.openxmlformats.org/officeDocument/2006/relationships/image" Target="../media/image135.png"/><Relationship Id="rId1" Type="http://schemas.openxmlformats.org/officeDocument/2006/relationships/image" Target="../media/image5.png"/></Relationships>
</file>

<file path=ppt/slides/_rels/slide28.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136.png"/><Relationship Id="rId7" Type="http://schemas.openxmlformats.org/officeDocument/2006/relationships/image" Target="../media/image135.png"/><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tags" Target="../tags/tag351.xml"/><Relationship Id="rId3" Type="http://schemas.openxmlformats.org/officeDocument/2006/relationships/tags" Target="../tags/tag350.xml"/><Relationship Id="rId2" Type="http://schemas.openxmlformats.org/officeDocument/2006/relationships/image" Target="../media/image139.png"/><Relationship Id="rId10" Type="http://schemas.openxmlformats.org/officeDocument/2006/relationships/notesSlide" Target="../notesSlides/notesSlide19.xml"/><Relationship Id="rId1" Type="http://schemas.openxmlformats.org/officeDocument/2006/relationships/image" Target="../media/image5.png"/></Relationships>
</file>

<file path=ppt/slides/_rels/slide29.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136.png"/><Relationship Id="rId7" Type="http://schemas.openxmlformats.org/officeDocument/2006/relationships/image" Target="../media/image135.png"/><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tags" Target="../tags/tag353.xml"/><Relationship Id="rId3" Type="http://schemas.openxmlformats.org/officeDocument/2006/relationships/tags" Target="../tags/tag352.xml"/><Relationship Id="rId2" Type="http://schemas.openxmlformats.org/officeDocument/2006/relationships/image" Target="../media/image23.png"/><Relationship Id="rId10" Type="http://schemas.openxmlformats.org/officeDocument/2006/relationships/notesSlide" Target="../notesSlides/notesSlide20.xml"/><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tags" Target="../tags/tag75.xml"/><Relationship Id="rId7" Type="http://schemas.openxmlformats.org/officeDocument/2006/relationships/tags" Target="../tags/tag74.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6" Type="http://schemas.openxmlformats.org/officeDocument/2006/relationships/notesSlide" Target="../notesSlides/notesSlide1.xml"/><Relationship Id="rId25" Type="http://schemas.openxmlformats.org/officeDocument/2006/relationships/slideLayout" Target="../slideLayouts/slideLayout5.xml"/><Relationship Id="rId24" Type="http://schemas.openxmlformats.org/officeDocument/2006/relationships/image" Target="../media/image7.jpeg"/><Relationship Id="rId23" Type="http://schemas.openxmlformats.org/officeDocument/2006/relationships/tags" Target="../tags/tag90.xml"/><Relationship Id="rId22" Type="http://schemas.openxmlformats.org/officeDocument/2006/relationships/tags" Target="../tags/tag89.xml"/><Relationship Id="rId21" Type="http://schemas.openxmlformats.org/officeDocument/2006/relationships/tags" Target="../tags/tag88.xml"/><Relationship Id="rId20" Type="http://schemas.openxmlformats.org/officeDocument/2006/relationships/tags" Target="../tags/tag87.xml"/><Relationship Id="rId2" Type="http://schemas.openxmlformats.org/officeDocument/2006/relationships/image" Target="../media/image6.png"/><Relationship Id="rId19" Type="http://schemas.openxmlformats.org/officeDocument/2006/relationships/tags" Target="../tags/tag86.xml"/><Relationship Id="rId18" Type="http://schemas.openxmlformats.org/officeDocument/2006/relationships/tags" Target="../tags/tag85.xml"/><Relationship Id="rId17" Type="http://schemas.openxmlformats.org/officeDocument/2006/relationships/tags" Target="../tags/tag84.xml"/><Relationship Id="rId16" Type="http://schemas.openxmlformats.org/officeDocument/2006/relationships/tags" Target="../tags/tag83.xml"/><Relationship Id="rId15" Type="http://schemas.openxmlformats.org/officeDocument/2006/relationships/tags" Target="../tags/tag82.xml"/><Relationship Id="rId14" Type="http://schemas.openxmlformats.org/officeDocument/2006/relationships/tags" Target="../tags/tag81.xml"/><Relationship Id="rId13" Type="http://schemas.openxmlformats.org/officeDocument/2006/relationships/tags" Target="../tags/tag80.xml"/><Relationship Id="rId12" Type="http://schemas.openxmlformats.org/officeDocument/2006/relationships/tags" Target="../tags/tag79.xml"/><Relationship Id="rId11" Type="http://schemas.openxmlformats.org/officeDocument/2006/relationships/tags" Target="../tags/tag78.xml"/><Relationship Id="rId10" Type="http://schemas.openxmlformats.org/officeDocument/2006/relationships/tags" Target="../tags/tag77.xml"/><Relationship Id="rId1" Type="http://schemas.openxmlformats.org/officeDocument/2006/relationships/image" Target="../media/image5.png"/></Relationships>
</file>

<file path=ppt/slides/_rels/slide30.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136.png"/><Relationship Id="rId7" Type="http://schemas.openxmlformats.org/officeDocument/2006/relationships/image" Target="../media/image135.png"/><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tags" Target="../tags/tag355.xml"/><Relationship Id="rId3" Type="http://schemas.openxmlformats.org/officeDocument/2006/relationships/tags" Target="../tags/tag354.xml"/><Relationship Id="rId2" Type="http://schemas.openxmlformats.org/officeDocument/2006/relationships/image" Target="../media/image140.png"/><Relationship Id="rId10" Type="http://schemas.openxmlformats.org/officeDocument/2006/relationships/notesSlide" Target="../notesSlides/notesSlide21.xml"/><Relationship Id="rId1" Type="http://schemas.openxmlformats.org/officeDocument/2006/relationships/image" Target="../media/image5.png"/></Relationships>
</file>

<file path=ppt/slides/_rels/slide31.xml.rels><?xml version="1.0" encoding="UTF-8" standalone="yes"?>
<Relationships xmlns="http://schemas.openxmlformats.org/package/2006/relationships"><Relationship Id="rId7" Type="http://schemas.openxmlformats.org/officeDocument/2006/relationships/notesSlide" Target="../notesSlides/notesSlide22.xml"/><Relationship Id="rId6" Type="http://schemas.openxmlformats.org/officeDocument/2006/relationships/slideLayout" Target="../slideLayouts/slideLayout12.xml"/><Relationship Id="rId5" Type="http://schemas.openxmlformats.org/officeDocument/2006/relationships/tags" Target="../tags/tag357.xml"/><Relationship Id="rId4" Type="http://schemas.openxmlformats.org/officeDocument/2006/relationships/tags" Target="../tags/tag356.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32.png"/></Relationships>
</file>

<file path=ppt/slides/_rels/slide32.xml.rels><?xml version="1.0" encoding="UTF-8" standalone="yes"?>
<Relationships xmlns="http://schemas.openxmlformats.org/package/2006/relationships"><Relationship Id="rId9" Type="http://schemas.openxmlformats.org/officeDocument/2006/relationships/image" Target="../media/image144.png"/><Relationship Id="rId8" Type="http://schemas.openxmlformats.org/officeDocument/2006/relationships/tags" Target="../tags/tag361.xml"/><Relationship Id="rId7" Type="http://schemas.openxmlformats.org/officeDocument/2006/relationships/image" Target="../media/image143.png"/><Relationship Id="rId6" Type="http://schemas.openxmlformats.org/officeDocument/2006/relationships/tags" Target="../tags/tag360.xml"/><Relationship Id="rId5" Type="http://schemas.openxmlformats.org/officeDocument/2006/relationships/image" Target="../media/image142.png"/><Relationship Id="rId4" Type="http://schemas.openxmlformats.org/officeDocument/2006/relationships/tags" Target="../tags/tag359.xml"/><Relationship Id="rId3" Type="http://schemas.openxmlformats.org/officeDocument/2006/relationships/image" Target="../media/image141.png"/><Relationship Id="rId20" Type="http://schemas.openxmlformats.org/officeDocument/2006/relationships/notesSlide" Target="../notesSlides/notesSlide23.xml"/><Relationship Id="rId2" Type="http://schemas.openxmlformats.org/officeDocument/2006/relationships/tags" Target="../tags/tag358.xml"/><Relationship Id="rId19" Type="http://schemas.openxmlformats.org/officeDocument/2006/relationships/slideLayout" Target="../slideLayouts/slideLayout12.xml"/><Relationship Id="rId18" Type="http://schemas.openxmlformats.org/officeDocument/2006/relationships/image" Target="../media/image147.png"/><Relationship Id="rId17" Type="http://schemas.openxmlformats.org/officeDocument/2006/relationships/image" Target="../media/image146.png"/><Relationship Id="rId16" Type="http://schemas.openxmlformats.org/officeDocument/2006/relationships/image" Target="../media/image145.png"/><Relationship Id="rId15" Type="http://schemas.openxmlformats.org/officeDocument/2006/relationships/tags" Target="../tags/tag367.xml"/><Relationship Id="rId14" Type="http://schemas.openxmlformats.org/officeDocument/2006/relationships/tags" Target="../tags/tag366.xml"/><Relationship Id="rId13" Type="http://schemas.openxmlformats.org/officeDocument/2006/relationships/tags" Target="../tags/tag365.xml"/><Relationship Id="rId12" Type="http://schemas.openxmlformats.org/officeDocument/2006/relationships/tags" Target="../tags/tag364.xml"/><Relationship Id="rId11" Type="http://schemas.openxmlformats.org/officeDocument/2006/relationships/tags" Target="../tags/tag363.xml"/><Relationship Id="rId10" Type="http://schemas.openxmlformats.org/officeDocument/2006/relationships/tags" Target="../tags/tag362.xml"/><Relationship Id="rId1" Type="http://schemas.openxmlformats.org/officeDocument/2006/relationships/image" Target="../media/image5.png"/></Relationships>
</file>

<file path=ppt/slides/_rels/slide33.xml.rels><?xml version="1.0" encoding="UTF-8" standalone="yes"?>
<Relationships xmlns="http://schemas.openxmlformats.org/package/2006/relationships"><Relationship Id="rId9" Type="http://schemas.openxmlformats.org/officeDocument/2006/relationships/image" Target="../media/image142.png"/><Relationship Id="rId8" Type="http://schemas.openxmlformats.org/officeDocument/2006/relationships/tags" Target="../tags/tag370.xml"/><Relationship Id="rId7" Type="http://schemas.openxmlformats.org/officeDocument/2006/relationships/image" Target="../media/image141.png"/><Relationship Id="rId6" Type="http://schemas.openxmlformats.org/officeDocument/2006/relationships/tags" Target="../tags/tag369.xml"/><Relationship Id="rId5" Type="http://schemas.openxmlformats.org/officeDocument/2006/relationships/image" Target="../media/image150.png"/><Relationship Id="rId4" Type="http://schemas.openxmlformats.org/officeDocument/2006/relationships/image" Target="../media/image149.png"/><Relationship Id="rId3" Type="http://schemas.openxmlformats.org/officeDocument/2006/relationships/image" Target="../media/image148.png"/><Relationship Id="rId2" Type="http://schemas.openxmlformats.org/officeDocument/2006/relationships/tags" Target="../tags/tag368.xml"/><Relationship Id="rId19" Type="http://schemas.openxmlformats.org/officeDocument/2006/relationships/slideLayout" Target="../slideLayouts/slideLayout12.xml"/><Relationship Id="rId18" Type="http://schemas.openxmlformats.org/officeDocument/2006/relationships/tags" Target="../tags/tag377.xml"/><Relationship Id="rId17" Type="http://schemas.openxmlformats.org/officeDocument/2006/relationships/tags" Target="../tags/tag376.xml"/><Relationship Id="rId16" Type="http://schemas.openxmlformats.org/officeDocument/2006/relationships/tags" Target="../tags/tag375.xml"/><Relationship Id="rId15" Type="http://schemas.openxmlformats.org/officeDocument/2006/relationships/tags" Target="../tags/tag374.xml"/><Relationship Id="rId14" Type="http://schemas.openxmlformats.org/officeDocument/2006/relationships/tags" Target="../tags/tag373.xml"/><Relationship Id="rId13" Type="http://schemas.openxmlformats.org/officeDocument/2006/relationships/image" Target="../media/image144.png"/><Relationship Id="rId12" Type="http://schemas.openxmlformats.org/officeDocument/2006/relationships/tags" Target="../tags/tag372.xml"/><Relationship Id="rId11" Type="http://schemas.openxmlformats.org/officeDocument/2006/relationships/image" Target="../media/image143.png"/><Relationship Id="rId10" Type="http://schemas.openxmlformats.org/officeDocument/2006/relationships/tags" Target="../tags/tag371.xml"/><Relationship Id="rId1" Type="http://schemas.openxmlformats.org/officeDocument/2006/relationships/image" Target="../media/image5.png"/></Relationships>
</file>

<file path=ppt/slides/_rels/slide34.xml.rels><?xml version="1.0" encoding="UTF-8" standalone="yes"?>
<Relationships xmlns="http://schemas.openxmlformats.org/package/2006/relationships"><Relationship Id="rId9" Type="http://schemas.openxmlformats.org/officeDocument/2006/relationships/image" Target="../media/image143.png"/><Relationship Id="rId8" Type="http://schemas.openxmlformats.org/officeDocument/2006/relationships/tags" Target="../tags/tag381.xml"/><Relationship Id="rId7" Type="http://schemas.openxmlformats.org/officeDocument/2006/relationships/image" Target="../media/image142.png"/><Relationship Id="rId6" Type="http://schemas.openxmlformats.org/officeDocument/2006/relationships/tags" Target="../tags/tag380.xml"/><Relationship Id="rId5" Type="http://schemas.openxmlformats.org/officeDocument/2006/relationships/image" Target="../media/image141.png"/><Relationship Id="rId4" Type="http://schemas.openxmlformats.org/officeDocument/2006/relationships/tags" Target="../tags/tag379.xml"/><Relationship Id="rId3" Type="http://schemas.openxmlformats.org/officeDocument/2006/relationships/image" Target="../media/image151.png"/><Relationship Id="rId2" Type="http://schemas.openxmlformats.org/officeDocument/2006/relationships/tags" Target="../tags/tag378.xml"/><Relationship Id="rId17" Type="http://schemas.openxmlformats.org/officeDocument/2006/relationships/slideLayout" Target="../slideLayouts/slideLayout12.xml"/><Relationship Id="rId16" Type="http://schemas.openxmlformats.org/officeDocument/2006/relationships/tags" Target="../tags/tag387.xml"/><Relationship Id="rId15" Type="http://schemas.openxmlformats.org/officeDocument/2006/relationships/tags" Target="../tags/tag386.xml"/><Relationship Id="rId14" Type="http://schemas.openxmlformats.org/officeDocument/2006/relationships/tags" Target="../tags/tag385.xml"/><Relationship Id="rId13" Type="http://schemas.openxmlformats.org/officeDocument/2006/relationships/tags" Target="../tags/tag384.xml"/><Relationship Id="rId12" Type="http://schemas.openxmlformats.org/officeDocument/2006/relationships/tags" Target="../tags/tag383.xml"/><Relationship Id="rId11" Type="http://schemas.openxmlformats.org/officeDocument/2006/relationships/image" Target="../media/image144.png"/><Relationship Id="rId10" Type="http://schemas.openxmlformats.org/officeDocument/2006/relationships/tags" Target="../tags/tag382.xml"/><Relationship Id="rId1" Type="http://schemas.openxmlformats.org/officeDocument/2006/relationships/image" Target="../media/image5.png"/></Relationships>
</file>

<file path=ppt/slides/_rels/slide35.xml.rels><?xml version="1.0" encoding="UTF-8" standalone="yes"?>
<Relationships xmlns="http://schemas.openxmlformats.org/package/2006/relationships"><Relationship Id="rId9" Type="http://schemas.openxmlformats.org/officeDocument/2006/relationships/image" Target="../media/image143.png"/><Relationship Id="rId8" Type="http://schemas.openxmlformats.org/officeDocument/2006/relationships/tags" Target="../tags/tag391.xml"/><Relationship Id="rId7" Type="http://schemas.openxmlformats.org/officeDocument/2006/relationships/image" Target="../media/image142.png"/><Relationship Id="rId6" Type="http://schemas.openxmlformats.org/officeDocument/2006/relationships/tags" Target="../tags/tag390.xml"/><Relationship Id="rId5" Type="http://schemas.openxmlformats.org/officeDocument/2006/relationships/image" Target="../media/image141.png"/><Relationship Id="rId4" Type="http://schemas.openxmlformats.org/officeDocument/2006/relationships/tags" Target="../tags/tag389.xml"/><Relationship Id="rId3" Type="http://schemas.openxmlformats.org/officeDocument/2006/relationships/image" Target="../media/image151.png"/><Relationship Id="rId2" Type="http://schemas.openxmlformats.org/officeDocument/2006/relationships/tags" Target="../tags/tag388.xml"/><Relationship Id="rId18" Type="http://schemas.openxmlformats.org/officeDocument/2006/relationships/notesSlide" Target="../notesSlides/notesSlide24.xml"/><Relationship Id="rId17" Type="http://schemas.openxmlformats.org/officeDocument/2006/relationships/slideLayout" Target="../slideLayouts/slideLayout12.xml"/><Relationship Id="rId16" Type="http://schemas.openxmlformats.org/officeDocument/2006/relationships/tags" Target="../tags/tag397.xml"/><Relationship Id="rId15" Type="http://schemas.openxmlformats.org/officeDocument/2006/relationships/tags" Target="../tags/tag396.xml"/><Relationship Id="rId14" Type="http://schemas.openxmlformats.org/officeDocument/2006/relationships/tags" Target="../tags/tag395.xml"/><Relationship Id="rId13" Type="http://schemas.openxmlformats.org/officeDocument/2006/relationships/tags" Target="../tags/tag394.xml"/><Relationship Id="rId12" Type="http://schemas.openxmlformats.org/officeDocument/2006/relationships/tags" Target="../tags/tag393.xml"/><Relationship Id="rId11" Type="http://schemas.openxmlformats.org/officeDocument/2006/relationships/image" Target="../media/image144.png"/><Relationship Id="rId10" Type="http://schemas.openxmlformats.org/officeDocument/2006/relationships/tags" Target="../tags/tag392.xml"/><Relationship Id="rId1" Type="http://schemas.openxmlformats.org/officeDocument/2006/relationships/image" Target="../media/image5.png"/></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tags" Target="../tags/tag399.xml"/><Relationship Id="rId4" Type="http://schemas.openxmlformats.org/officeDocument/2006/relationships/tags" Target="../tags/tag398.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37.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401.xml"/><Relationship Id="rId7" Type="http://schemas.openxmlformats.org/officeDocument/2006/relationships/tags" Target="../tags/tag400.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image" Target="../media/image5.png"/></Relationships>
</file>

<file path=ppt/slides/_rels/slide38.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403.xml"/><Relationship Id="rId7" Type="http://schemas.openxmlformats.org/officeDocument/2006/relationships/image" Target="../media/image156.png"/><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 Id="rId3" Type="http://schemas.openxmlformats.org/officeDocument/2006/relationships/image" Target="../media/image118.png"/><Relationship Id="rId2" Type="http://schemas.openxmlformats.org/officeDocument/2006/relationships/tags" Target="../tags/tag402.xml"/><Relationship Id="rId10" Type="http://schemas.openxmlformats.org/officeDocument/2006/relationships/notesSlide" Target="../notesSlides/notesSlide25.xml"/><Relationship Id="rId1" Type="http://schemas.openxmlformats.org/officeDocument/2006/relationships/image" Target="../media/image5.png"/></Relationships>
</file>

<file path=ppt/slides/_rels/slide39.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405.xml"/><Relationship Id="rId7" Type="http://schemas.openxmlformats.org/officeDocument/2006/relationships/image" Target="../media/image156.png"/><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 Id="rId3" Type="http://schemas.openxmlformats.org/officeDocument/2006/relationships/tags" Target="../tags/tag404.xml"/><Relationship Id="rId2" Type="http://schemas.openxmlformats.org/officeDocument/2006/relationships/image" Target="../media/image157.pn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2" Type="http://schemas.openxmlformats.org/officeDocument/2006/relationships/slideLayout" Target="../slideLayouts/slideLayout5.xml"/><Relationship Id="rId21" Type="http://schemas.openxmlformats.org/officeDocument/2006/relationships/tags" Target="../tags/tag110.xml"/><Relationship Id="rId20" Type="http://schemas.openxmlformats.org/officeDocument/2006/relationships/tags" Target="../tags/tag109.xml"/><Relationship Id="rId2" Type="http://schemas.openxmlformats.org/officeDocument/2006/relationships/image" Target="../media/image8.png"/><Relationship Id="rId19" Type="http://schemas.openxmlformats.org/officeDocument/2006/relationships/tags" Target="../tags/tag108.xml"/><Relationship Id="rId18" Type="http://schemas.openxmlformats.org/officeDocument/2006/relationships/tags" Target="../tags/tag107.xml"/><Relationship Id="rId17" Type="http://schemas.openxmlformats.org/officeDocument/2006/relationships/tags" Target="../tags/tag106.xml"/><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tags" Target="../tags/tag100.xml"/><Relationship Id="rId10" Type="http://schemas.openxmlformats.org/officeDocument/2006/relationships/tags" Target="../tags/tag99.xml"/><Relationship Id="rId1" Type="http://schemas.openxmlformats.org/officeDocument/2006/relationships/tags" Target="../tags/tag91.xml"/></Relationships>
</file>

<file path=ppt/slides/_rels/slide40.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407.xml"/><Relationship Id="rId7" Type="http://schemas.openxmlformats.org/officeDocument/2006/relationships/image" Target="../media/image156.png"/><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 Id="rId3" Type="http://schemas.openxmlformats.org/officeDocument/2006/relationships/tags" Target="../tags/tag406.xml"/><Relationship Id="rId2" Type="http://schemas.openxmlformats.org/officeDocument/2006/relationships/image" Target="../media/image158.png"/><Relationship Id="rId1" Type="http://schemas.openxmlformats.org/officeDocument/2006/relationships/image" Target="../media/image5.png"/></Relationships>
</file>

<file path=ppt/slides/_rels/slide41.xml.rels><?xml version="1.0" encoding="UTF-8" standalone="yes"?>
<Relationships xmlns="http://schemas.openxmlformats.org/package/2006/relationships"><Relationship Id="rId9" Type="http://schemas.openxmlformats.org/officeDocument/2006/relationships/tags" Target="../tags/tag409.xml"/><Relationship Id="rId8" Type="http://schemas.openxmlformats.org/officeDocument/2006/relationships/image" Target="../media/image156.png"/><Relationship Id="rId7" Type="http://schemas.openxmlformats.org/officeDocument/2006/relationships/image" Target="../media/image155.png"/><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tags" Target="../tags/tag408.xml"/><Relationship Id="rId3" Type="http://schemas.openxmlformats.org/officeDocument/2006/relationships/image" Target="../media/image160.png"/><Relationship Id="rId2" Type="http://schemas.openxmlformats.org/officeDocument/2006/relationships/image" Target="../media/image159.png"/><Relationship Id="rId11" Type="http://schemas.openxmlformats.org/officeDocument/2006/relationships/notesSlide" Target="../notesSlides/notesSlide26.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42.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411.xml"/><Relationship Id="rId7" Type="http://schemas.openxmlformats.org/officeDocument/2006/relationships/image" Target="../media/image156.png"/><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 Id="rId3" Type="http://schemas.openxmlformats.org/officeDocument/2006/relationships/image" Target="../media/image161.png"/><Relationship Id="rId2" Type="http://schemas.openxmlformats.org/officeDocument/2006/relationships/tags" Target="../tags/tag410.xml"/><Relationship Id="rId1" Type="http://schemas.openxmlformats.org/officeDocument/2006/relationships/image" Target="../media/image5.png"/></Relationships>
</file>

<file path=ppt/slides/_rels/slide43.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413.xml"/><Relationship Id="rId7" Type="http://schemas.openxmlformats.org/officeDocument/2006/relationships/image" Target="../media/image156.png"/><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 Id="rId3" Type="http://schemas.openxmlformats.org/officeDocument/2006/relationships/tags" Target="../tags/tag412.xml"/><Relationship Id="rId2" Type="http://schemas.openxmlformats.org/officeDocument/2006/relationships/image" Target="../media/image162.png"/><Relationship Id="rId10" Type="http://schemas.openxmlformats.org/officeDocument/2006/relationships/notesSlide" Target="../notesSlides/notesSlide27.xml"/><Relationship Id="rId1" Type="http://schemas.openxmlformats.org/officeDocument/2006/relationships/image" Target="../media/image5.png"/></Relationships>
</file>

<file path=ppt/slides/_rels/slide44.xml.rels><?xml version="1.0" encoding="UTF-8" standalone="yes"?>
<Relationships xmlns="http://schemas.openxmlformats.org/package/2006/relationships"><Relationship Id="rId9" Type="http://schemas.openxmlformats.org/officeDocument/2006/relationships/tags" Target="../tags/tag416.xml"/><Relationship Id="rId8" Type="http://schemas.openxmlformats.org/officeDocument/2006/relationships/image" Target="../media/image156.png"/><Relationship Id="rId7" Type="http://schemas.openxmlformats.org/officeDocument/2006/relationships/image" Target="../media/image155.png"/><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tags" Target="../tags/tag415.xml"/><Relationship Id="rId3" Type="http://schemas.openxmlformats.org/officeDocument/2006/relationships/image" Target="../media/image163.png"/><Relationship Id="rId2" Type="http://schemas.openxmlformats.org/officeDocument/2006/relationships/tags" Target="../tags/tag414.xml"/><Relationship Id="rId11" Type="http://schemas.openxmlformats.org/officeDocument/2006/relationships/notesSlide" Target="../notesSlides/notesSlide28.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45.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418.xml"/><Relationship Id="rId7" Type="http://schemas.openxmlformats.org/officeDocument/2006/relationships/image" Target="../media/image168.png"/><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png"/><Relationship Id="rId3" Type="http://schemas.openxmlformats.org/officeDocument/2006/relationships/image" Target="../media/image164.png"/><Relationship Id="rId2" Type="http://schemas.openxmlformats.org/officeDocument/2006/relationships/tags" Target="../tags/tag417.xml"/><Relationship Id="rId1" Type="http://schemas.openxmlformats.org/officeDocument/2006/relationships/image" Target="../media/image5.png"/></Relationships>
</file>

<file path=ppt/slides/_rels/slide46.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420.xml"/><Relationship Id="rId7" Type="http://schemas.openxmlformats.org/officeDocument/2006/relationships/image" Target="../media/image167.png"/><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media/image164.png"/><Relationship Id="rId3" Type="http://schemas.openxmlformats.org/officeDocument/2006/relationships/image" Target="../media/image169.png"/><Relationship Id="rId2" Type="http://schemas.openxmlformats.org/officeDocument/2006/relationships/tags" Target="../tags/tag419.xml"/><Relationship Id="rId1" Type="http://schemas.openxmlformats.org/officeDocument/2006/relationships/image" Target="../media/image5.png"/></Relationships>
</file>

<file path=ppt/slides/_rels/slide47.xml.rels><?xml version="1.0" encoding="UTF-8" standalone="yes"?>
<Relationships xmlns="http://schemas.openxmlformats.org/package/2006/relationships"><Relationship Id="rId9" Type="http://schemas.openxmlformats.org/officeDocument/2006/relationships/tags" Target="../tags/tag423.xml"/><Relationship Id="rId8" Type="http://schemas.openxmlformats.org/officeDocument/2006/relationships/image" Target="../media/image167.png"/><Relationship Id="rId7" Type="http://schemas.openxmlformats.org/officeDocument/2006/relationships/image" Target="../media/image166.png"/><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tags" Target="../tags/tag422.xml"/><Relationship Id="rId3" Type="http://schemas.openxmlformats.org/officeDocument/2006/relationships/image" Target="../media/image170.png"/><Relationship Id="rId2" Type="http://schemas.openxmlformats.org/officeDocument/2006/relationships/tags" Target="../tags/tag421.xml"/><Relationship Id="rId11" Type="http://schemas.openxmlformats.org/officeDocument/2006/relationships/notesSlide" Target="../notesSlides/notesSlide29.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48.xml.rels><?xml version="1.0" encoding="UTF-8" standalone="yes"?>
<Relationships xmlns="http://schemas.openxmlformats.org/package/2006/relationships"><Relationship Id="rId9" Type="http://schemas.openxmlformats.org/officeDocument/2006/relationships/image" Target="../media/image167.png"/><Relationship Id="rId8" Type="http://schemas.openxmlformats.org/officeDocument/2006/relationships/image" Target="../media/image166.png"/><Relationship Id="rId7" Type="http://schemas.openxmlformats.org/officeDocument/2006/relationships/image" Target="../media/image165.png"/><Relationship Id="rId6" Type="http://schemas.openxmlformats.org/officeDocument/2006/relationships/image" Target="../media/image164.png"/><Relationship Id="rId5" Type="http://schemas.openxmlformats.org/officeDocument/2006/relationships/tags" Target="../tags/tag426.xml"/><Relationship Id="rId4" Type="http://schemas.openxmlformats.org/officeDocument/2006/relationships/image" Target="../media/image170.png"/><Relationship Id="rId3" Type="http://schemas.openxmlformats.org/officeDocument/2006/relationships/tags" Target="../tags/tag425.xml"/><Relationship Id="rId2" Type="http://schemas.openxmlformats.org/officeDocument/2006/relationships/tags" Target="../tags/tag424.xml"/><Relationship Id="rId12" Type="http://schemas.openxmlformats.org/officeDocument/2006/relationships/notesSlide" Target="../notesSlides/notesSlide30.xml"/><Relationship Id="rId11" Type="http://schemas.openxmlformats.org/officeDocument/2006/relationships/slideLayout" Target="../slideLayouts/slideLayout12.xml"/><Relationship Id="rId10" Type="http://schemas.openxmlformats.org/officeDocument/2006/relationships/tags" Target="../tags/tag427.xml"/><Relationship Id="rId1" Type="http://schemas.openxmlformats.org/officeDocument/2006/relationships/image" Target="../media/image5.png"/></Relationships>
</file>

<file path=ppt/slides/_rels/slide49.xml.rels><?xml version="1.0" encoding="UTF-8" standalone="yes"?>
<Relationships xmlns="http://schemas.openxmlformats.org/package/2006/relationships"><Relationship Id="rId7" Type="http://schemas.openxmlformats.org/officeDocument/2006/relationships/notesSlide" Target="../notesSlides/notesSlide31.xml"/><Relationship Id="rId6" Type="http://schemas.openxmlformats.org/officeDocument/2006/relationships/slideLayout" Target="../slideLayouts/slideLayout12.xml"/><Relationship Id="rId5" Type="http://schemas.openxmlformats.org/officeDocument/2006/relationships/tags" Target="../tags/tag429.xml"/><Relationship Id="rId4" Type="http://schemas.openxmlformats.org/officeDocument/2006/relationships/tags" Target="../tags/tag428.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32.png"/></Relationships>
</file>

<file path=ppt/slides/_rels/slide5.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tags" Target="../tags/tag113.xml"/><Relationship Id="rId4" Type="http://schemas.openxmlformats.org/officeDocument/2006/relationships/image" Target="../media/image10.png"/><Relationship Id="rId3" Type="http://schemas.openxmlformats.org/officeDocument/2006/relationships/tags" Target="../tags/tag112.xml"/><Relationship Id="rId27" Type="http://schemas.openxmlformats.org/officeDocument/2006/relationships/notesSlide" Target="../notesSlides/notesSlide2.xml"/><Relationship Id="rId26" Type="http://schemas.openxmlformats.org/officeDocument/2006/relationships/slideLayout" Target="../slideLayouts/slideLayout7.xml"/><Relationship Id="rId25" Type="http://schemas.openxmlformats.org/officeDocument/2006/relationships/tags" Target="../tags/tag118.xml"/><Relationship Id="rId24" Type="http://schemas.openxmlformats.org/officeDocument/2006/relationships/image" Target="../media/image25.png"/><Relationship Id="rId23" Type="http://schemas.openxmlformats.org/officeDocument/2006/relationships/tags" Target="../tags/tag117.xml"/><Relationship Id="rId22" Type="http://schemas.openxmlformats.org/officeDocument/2006/relationships/image" Target="../media/image24.png"/><Relationship Id="rId21" Type="http://schemas.openxmlformats.org/officeDocument/2006/relationships/tags" Target="../tags/tag116.xml"/><Relationship Id="rId20" Type="http://schemas.openxmlformats.org/officeDocument/2006/relationships/image" Target="../media/image23.png"/><Relationship Id="rId2" Type="http://schemas.openxmlformats.org/officeDocument/2006/relationships/image" Target="../media/image9.jpeg"/><Relationship Id="rId19" Type="http://schemas.openxmlformats.org/officeDocument/2006/relationships/image" Target="../media/image22.png"/><Relationship Id="rId18" Type="http://schemas.openxmlformats.org/officeDocument/2006/relationships/image" Target="../media/image21.png"/><Relationship Id="rId17" Type="http://schemas.openxmlformats.org/officeDocument/2006/relationships/tags" Target="../tags/tag115.xml"/><Relationship Id="rId16" Type="http://schemas.openxmlformats.org/officeDocument/2006/relationships/image" Target="../media/image20.png"/><Relationship Id="rId15" Type="http://schemas.openxmlformats.org/officeDocument/2006/relationships/image" Target="../media/image19.png"/><Relationship Id="rId14" Type="http://schemas.openxmlformats.org/officeDocument/2006/relationships/tags" Target="../tags/tag114.xml"/><Relationship Id="rId13" Type="http://schemas.openxmlformats.org/officeDocument/2006/relationships/image" Target="../media/image18.png"/><Relationship Id="rId12" Type="http://schemas.openxmlformats.org/officeDocument/2006/relationships/image" Target="../media/image17.png"/><Relationship Id="rId11" Type="http://schemas.openxmlformats.org/officeDocument/2006/relationships/image" Target="../media/image16.png"/><Relationship Id="rId10" Type="http://schemas.openxmlformats.org/officeDocument/2006/relationships/image" Target="../media/image15.png"/><Relationship Id="rId1" Type="http://schemas.openxmlformats.org/officeDocument/2006/relationships/tags" Target="../tags/tag111.xml"/></Relationships>
</file>

<file path=ppt/slides/_rels/slide50.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431.xml"/><Relationship Id="rId7" Type="http://schemas.openxmlformats.org/officeDocument/2006/relationships/tags" Target="../tags/tag430.xml"/><Relationship Id="rId6" Type="http://schemas.openxmlformats.org/officeDocument/2006/relationships/image" Target="../media/image156.png"/><Relationship Id="rId5" Type="http://schemas.openxmlformats.org/officeDocument/2006/relationships/image" Target="../media/image173.png"/><Relationship Id="rId4" Type="http://schemas.openxmlformats.org/officeDocument/2006/relationships/image" Target="../media/image172.png"/><Relationship Id="rId3" Type="http://schemas.openxmlformats.org/officeDocument/2006/relationships/image" Target="../media/image171.png"/><Relationship Id="rId2" Type="http://schemas.openxmlformats.org/officeDocument/2006/relationships/image" Target="../media/image119.png"/><Relationship Id="rId1" Type="http://schemas.openxmlformats.org/officeDocument/2006/relationships/image" Target="../media/image5.png"/></Relationships>
</file>

<file path=ppt/slides/_rels/slide51.xml.rels><?xml version="1.0" encoding="UTF-8" standalone="yes"?>
<Relationships xmlns="http://schemas.openxmlformats.org/package/2006/relationships"><Relationship Id="rId9" Type="http://schemas.openxmlformats.org/officeDocument/2006/relationships/tags" Target="../tags/tag433.xml"/><Relationship Id="rId8" Type="http://schemas.openxmlformats.org/officeDocument/2006/relationships/image" Target="../media/image156.png"/><Relationship Id="rId7" Type="http://schemas.openxmlformats.org/officeDocument/2006/relationships/image" Target="../media/image173.png"/><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tags" Target="../tags/tag432.xml"/><Relationship Id="rId3" Type="http://schemas.openxmlformats.org/officeDocument/2006/relationships/image" Target="../media/image175.png"/><Relationship Id="rId2" Type="http://schemas.openxmlformats.org/officeDocument/2006/relationships/image" Target="../media/image174.png"/><Relationship Id="rId11" Type="http://schemas.openxmlformats.org/officeDocument/2006/relationships/notesSlide" Target="../notesSlides/notesSlide32.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52.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435.xml"/><Relationship Id="rId7" Type="http://schemas.openxmlformats.org/officeDocument/2006/relationships/image" Target="../media/image156.png"/><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 Id="rId3" Type="http://schemas.openxmlformats.org/officeDocument/2006/relationships/tags" Target="../tags/tag434.xml"/><Relationship Id="rId2" Type="http://schemas.openxmlformats.org/officeDocument/2006/relationships/image" Target="../media/image176.png"/><Relationship Id="rId10" Type="http://schemas.openxmlformats.org/officeDocument/2006/relationships/notesSlide" Target="../notesSlides/notesSlide33.xml"/><Relationship Id="rId1" Type="http://schemas.openxmlformats.org/officeDocument/2006/relationships/image" Target="../media/image5.png"/></Relationships>
</file>

<file path=ppt/slides/_rels/slide53.xml.rels><?xml version="1.0" encoding="UTF-8" standalone="yes"?>
<Relationships xmlns="http://schemas.openxmlformats.org/package/2006/relationships"><Relationship Id="rId9" Type="http://schemas.openxmlformats.org/officeDocument/2006/relationships/image" Target="../media/image178.png"/><Relationship Id="rId8" Type="http://schemas.openxmlformats.org/officeDocument/2006/relationships/image" Target="../media/image177.png"/><Relationship Id="rId7" Type="http://schemas.openxmlformats.org/officeDocument/2006/relationships/tags" Target="../tags/tag437.xml"/><Relationship Id="rId6" Type="http://schemas.openxmlformats.org/officeDocument/2006/relationships/tags" Target="../tags/tag436.xml"/><Relationship Id="rId5" Type="http://schemas.openxmlformats.org/officeDocument/2006/relationships/image" Target="../media/image156.png"/><Relationship Id="rId4" Type="http://schemas.openxmlformats.org/officeDocument/2006/relationships/image" Target="../media/image173.png"/><Relationship Id="rId3" Type="http://schemas.openxmlformats.org/officeDocument/2006/relationships/image" Target="../media/image172.png"/><Relationship Id="rId2" Type="http://schemas.openxmlformats.org/officeDocument/2006/relationships/image" Target="../media/image171.png"/><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54.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tags" Target="../tags/tag439.xml"/><Relationship Id="rId4" Type="http://schemas.openxmlformats.org/officeDocument/2006/relationships/tags" Target="../tags/tag438.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32.png"/></Relationships>
</file>

<file path=ppt/slides/_rels/slide55.xml.rels><?xml version="1.0" encoding="UTF-8" standalone="yes"?>
<Relationships xmlns="http://schemas.openxmlformats.org/package/2006/relationships"><Relationship Id="rId9" Type="http://schemas.openxmlformats.org/officeDocument/2006/relationships/notesSlide" Target="../notesSlides/notesSlide34.xml"/><Relationship Id="rId8" Type="http://schemas.openxmlformats.org/officeDocument/2006/relationships/slideLayout" Target="../slideLayouts/slideLayout8.xml"/><Relationship Id="rId7" Type="http://schemas.openxmlformats.org/officeDocument/2006/relationships/themeOverride" Target="../theme/themeOverride1.xml"/><Relationship Id="rId6" Type="http://schemas.openxmlformats.org/officeDocument/2006/relationships/tags" Target="../tags/tag442.xml"/><Relationship Id="rId5" Type="http://schemas.openxmlformats.org/officeDocument/2006/relationships/image" Target="../media/image180.png"/><Relationship Id="rId4" Type="http://schemas.openxmlformats.org/officeDocument/2006/relationships/image" Target="../media/image179.png"/><Relationship Id="rId3" Type="http://schemas.openxmlformats.org/officeDocument/2006/relationships/tags" Target="../tags/tag441.xml"/><Relationship Id="rId2" Type="http://schemas.openxmlformats.org/officeDocument/2006/relationships/tags" Target="../tags/tag440.xml"/><Relationship Id="rId1" Type="http://schemas.openxmlformats.org/officeDocument/2006/relationships/image" Target="../media/image5.png"/></Relationships>
</file>

<file path=ppt/slides/_rels/slide56.xml.rels><?xml version="1.0" encoding="UTF-8" standalone="yes"?>
<Relationships xmlns="http://schemas.openxmlformats.org/package/2006/relationships"><Relationship Id="rId7" Type="http://schemas.openxmlformats.org/officeDocument/2006/relationships/notesSlide" Target="../notesSlides/notesSlide35.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44.xml"/><Relationship Id="rId3" Type="http://schemas.openxmlformats.org/officeDocument/2006/relationships/tags" Target="../tags/tag443.xml"/><Relationship Id="rId2" Type="http://schemas.openxmlformats.org/officeDocument/2006/relationships/image" Target="../media/image181.png"/><Relationship Id="rId1" Type="http://schemas.openxmlformats.org/officeDocument/2006/relationships/image" Target="../media/image5.png"/></Relationships>
</file>

<file path=ppt/slides/_rels/slide57.xml.rels><?xml version="1.0" encoding="UTF-8" standalone="yes"?>
<Relationships xmlns="http://schemas.openxmlformats.org/package/2006/relationships"><Relationship Id="rId7" Type="http://schemas.openxmlformats.org/officeDocument/2006/relationships/notesSlide" Target="../notesSlides/notesSlide36.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46.xml"/><Relationship Id="rId3" Type="http://schemas.openxmlformats.org/officeDocument/2006/relationships/tags" Target="../tags/tag445.xml"/><Relationship Id="rId2" Type="http://schemas.openxmlformats.org/officeDocument/2006/relationships/image" Target="../media/image181.png"/><Relationship Id="rId1" Type="http://schemas.openxmlformats.org/officeDocument/2006/relationships/image" Target="../media/image5.png"/></Relationships>
</file>

<file path=ppt/slides/_rels/slide58.xml.rels><?xml version="1.0" encoding="UTF-8" standalone="yes"?>
<Relationships xmlns="http://schemas.openxmlformats.org/package/2006/relationships"><Relationship Id="rId7" Type="http://schemas.openxmlformats.org/officeDocument/2006/relationships/notesSlide" Target="../notesSlides/notesSlide37.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48.xml"/><Relationship Id="rId3" Type="http://schemas.openxmlformats.org/officeDocument/2006/relationships/tags" Target="../tags/tag447.xml"/><Relationship Id="rId2" Type="http://schemas.openxmlformats.org/officeDocument/2006/relationships/image" Target="../media/image182.png"/><Relationship Id="rId1" Type="http://schemas.openxmlformats.org/officeDocument/2006/relationships/image" Target="../media/image5.png"/></Relationships>
</file>

<file path=ppt/slides/_rels/slide59.xml.rels><?xml version="1.0" encoding="UTF-8" standalone="yes"?>
<Relationships xmlns="http://schemas.openxmlformats.org/package/2006/relationships"><Relationship Id="rId7" Type="http://schemas.openxmlformats.org/officeDocument/2006/relationships/notesSlide" Target="../notesSlides/notesSlide38.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50.xml"/><Relationship Id="rId3" Type="http://schemas.openxmlformats.org/officeDocument/2006/relationships/tags" Target="../tags/tag449.xml"/><Relationship Id="rId2" Type="http://schemas.openxmlformats.org/officeDocument/2006/relationships/image" Target="../media/image179.pn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9" Type="http://schemas.openxmlformats.org/officeDocument/2006/relationships/tags" Target="../tags/tag126.xml"/><Relationship Id="rId8" Type="http://schemas.openxmlformats.org/officeDocument/2006/relationships/tags" Target="../tags/tag125.xml"/><Relationship Id="rId7" Type="http://schemas.openxmlformats.org/officeDocument/2006/relationships/tags" Target="../tags/tag124.xml"/><Relationship Id="rId6" Type="http://schemas.openxmlformats.org/officeDocument/2006/relationships/tags" Target="../tags/tag123.xml"/><Relationship Id="rId5" Type="http://schemas.openxmlformats.org/officeDocument/2006/relationships/tags" Target="../tags/tag122.xml"/><Relationship Id="rId4" Type="http://schemas.openxmlformats.org/officeDocument/2006/relationships/tags" Target="../tags/tag121.xml"/><Relationship Id="rId3" Type="http://schemas.openxmlformats.org/officeDocument/2006/relationships/tags" Target="../tags/tag120.xml"/><Relationship Id="rId22" Type="http://schemas.openxmlformats.org/officeDocument/2006/relationships/notesSlide" Target="../notesSlides/notesSlide3.xml"/><Relationship Id="rId21" Type="http://schemas.openxmlformats.org/officeDocument/2006/relationships/slideLayout" Target="../slideLayouts/slideLayout6.xml"/><Relationship Id="rId20" Type="http://schemas.openxmlformats.org/officeDocument/2006/relationships/tags" Target="../tags/tag134.xml"/><Relationship Id="rId2" Type="http://schemas.openxmlformats.org/officeDocument/2006/relationships/image" Target="../media/image26.png"/><Relationship Id="rId19" Type="http://schemas.openxmlformats.org/officeDocument/2006/relationships/tags" Target="../tags/tag133.xml"/><Relationship Id="rId18" Type="http://schemas.openxmlformats.org/officeDocument/2006/relationships/image" Target="../media/image29.jpeg"/><Relationship Id="rId17" Type="http://schemas.openxmlformats.org/officeDocument/2006/relationships/tags" Target="../tags/tag132.xml"/><Relationship Id="rId16" Type="http://schemas.openxmlformats.org/officeDocument/2006/relationships/image" Target="../media/image28.jpeg"/><Relationship Id="rId15" Type="http://schemas.openxmlformats.org/officeDocument/2006/relationships/tags" Target="../tags/tag131.xml"/><Relationship Id="rId14" Type="http://schemas.openxmlformats.org/officeDocument/2006/relationships/image" Target="../media/image27.jpeg"/><Relationship Id="rId13" Type="http://schemas.openxmlformats.org/officeDocument/2006/relationships/tags" Target="../tags/tag130.xml"/><Relationship Id="rId12" Type="http://schemas.openxmlformats.org/officeDocument/2006/relationships/tags" Target="../tags/tag129.xml"/><Relationship Id="rId11" Type="http://schemas.openxmlformats.org/officeDocument/2006/relationships/tags" Target="../tags/tag128.xml"/><Relationship Id="rId10" Type="http://schemas.openxmlformats.org/officeDocument/2006/relationships/tags" Target="../tags/tag127.xml"/><Relationship Id="rId1" Type="http://schemas.openxmlformats.org/officeDocument/2006/relationships/tags" Target="../tags/tag119.xml"/></Relationships>
</file>

<file path=ppt/slides/_rels/slide60.xml.rels><?xml version="1.0" encoding="UTF-8" standalone="yes"?>
<Relationships xmlns="http://schemas.openxmlformats.org/package/2006/relationships"><Relationship Id="rId7" Type="http://schemas.openxmlformats.org/officeDocument/2006/relationships/notesSlide" Target="../notesSlides/notesSlide39.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52.xml"/><Relationship Id="rId3" Type="http://schemas.openxmlformats.org/officeDocument/2006/relationships/tags" Target="../tags/tag451.xml"/><Relationship Id="rId2" Type="http://schemas.openxmlformats.org/officeDocument/2006/relationships/image" Target="../media/image183.png"/><Relationship Id="rId1" Type="http://schemas.openxmlformats.org/officeDocument/2006/relationships/image" Target="../media/image5.png"/></Relationships>
</file>

<file path=ppt/slides/_rels/slide61.xml.rels><?xml version="1.0" encoding="UTF-8" standalone="yes"?>
<Relationships xmlns="http://schemas.openxmlformats.org/package/2006/relationships"><Relationship Id="rId7" Type="http://schemas.openxmlformats.org/officeDocument/2006/relationships/notesSlide" Target="../notesSlides/notesSlide40.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54.xml"/><Relationship Id="rId3" Type="http://schemas.openxmlformats.org/officeDocument/2006/relationships/image" Target="../media/image184.png"/><Relationship Id="rId2" Type="http://schemas.openxmlformats.org/officeDocument/2006/relationships/tags" Target="../tags/tag453.xml"/><Relationship Id="rId1" Type="http://schemas.openxmlformats.org/officeDocument/2006/relationships/image" Target="../media/image5.png"/></Relationships>
</file>

<file path=ppt/slides/_rels/slide62.xml.rels><?xml version="1.0" encoding="UTF-8" standalone="yes"?>
<Relationships xmlns="http://schemas.openxmlformats.org/package/2006/relationships"><Relationship Id="rId7" Type="http://schemas.openxmlformats.org/officeDocument/2006/relationships/notesSlide" Target="../notesSlides/notesSlide41.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56.xml"/><Relationship Id="rId3" Type="http://schemas.openxmlformats.org/officeDocument/2006/relationships/image" Target="../media/image184.png"/><Relationship Id="rId2" Type="http://schemas.openxmlformats.org/officeDocument/2006/relationships/tags" Target="../tags/tag455.xml"/><Relationship Id="rId1" Type="http://schemas.openxmlformats.org/officeDocument/2006/relationships/image" Target="../media/image5.png"/></Relationships>
</file>

<file path=ppt/slides/_rels/slide63.xml.rels><?xml version="1.0" encoding="UTF-8" standalone="yes"?>
<Relationships xmlns="http://schemas.openxmlformats.org/package/2006/relationships"><Relationship Id="rId7" Type="http://schemas.openxmlformats.org/officeDocument/2006/relationships/notesSlide" Target="../notesSlides/notesSlide42.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58.xml"/><Relationship Id="rId3" Type="http://schemas.openxmlformats.org/officeDocument/2006/relationships/image" Target="../media/image184.png"/><Relationship Id="rId2" Type="http://schemas.openxmlformats.org/officeDocument/2006/relationships/tags" Target="../tags/tag457.xml"/><Relationship Id="rId1" Type="http://schemas.openxmlformats.org/officeDocument/2006/relationships/image" Target="../media/image5.png"/></Relationships>
</file>

<file path=ppt/slides/_rels/slide64.xml.rels><?xml version="1.0" encoding="UTF-8" standalone="yes"?>
<Relationships xmlns="http://schemas.openxmlformats.org/package/2006/relationships"><Relationship Id="rId7" Type="http://schemas.openxmlformats.org/officeDocument/2006/relationships/notesSlide" Target="../notesSlides/notesSlide43.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60.xml"/><Relationship Id="rId3" Type="http://schemas.openxmlformats.org/officeDocument/2006/relationships/image" Target="../media/image184.png"/><Relationship Id="rId2" Type="http://schemas.openxmlformats.org/officeDocument/2006/relationships/tags" Target="../tags/tag459.xml"/><Relationship Id="rId1" Type="http://schemas.openxmlformats.org/officeDocument/2006/relationships/image" Target="../media/image5.png"/></Relationships>
</file>

<file path=ppt/slides/_rels/slide65.xml.rels><?xml version="1.0" encoding="UTF-8" standalone="yes"?>
<Relationships xmlns="http://schemas.openxmlformats.org/package/2006/relationships"><Relationship Id="rId7" Type="http://schemas.openxmlformats.org/officeDocument/2006/relationships/notesSlide" Target="../notesSlides/notesSlide44.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62.xml"/><Relationship Id="rId3" Type="http://schemas.openxmlformats.org/officeDocument/2006/relationships/image" Target="../media/image184.png"/><Relationship Id="rId2" Type="http://schemas.openxmlformats.org/officeDocument/2006/relationships/tags" Target="../tags/tag461.xml"/><Relationship Id="rId1" Type="http://schemas.openxmlformats.org/officeDocument/2006/relationships/image" Target="../media/image5.png"/></Relationships>
</file>

<file path=ppt/slides/_rels/slide66.xml.rels><?xml version="1.0" encoding="UTF-8" standalone="yes"?>
<Relationships xmlns="http://schemas.openxmlformats.org/package/2006/relationships"><Relationship Id="rId7" Type="http://schemas.openxmlformats.org/officeDocument/2006/relationships/notesSlide" Target="../notesSlides/notesSlide45.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64.xml"/><Relationship Id="rId3" Type="http://schemas.openxmlformats.org/officeDocument/2006/relationships/image" Target="../media/image184.png"/><Relationship Id="rId2" Type="http://schemas.openxmlformats.org/officeDocument/2006/relationships/tags" Target="../tags/tag463.xml"/><Relationship Id="rId1" Type="http://schemas.openxmlformats.org/officeDocument/2006/relationships/image" Target="../media/image5.png"/></Relationships>
</file>

<file path=ppt/slides/_rels/slide67.xml.rels><?xml version="1.0" encoding="UTF-8" standalone="yes"?>
<Relationships xmlns="http://schemas.openxmlformats.org/package/2006/relationships"><Relationship Id="rId7" Type="http://schemas.openxmlformats.org/officeDocument/2006/relationships/notesSlide" Target="../notesSlides/notesSlide46.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66.xml"/><Relationship Id="rId3" Type="http://schemas.openxmlformats.org/officeDocument/2006/relationships/image" Target="../media/image184.png"/><Relationship Id="rId2" Type="http://schemas.openxmlformats.org/officeDocument/2006/relationships/tags" Target="../tags/tag465.xml"/><Relationship Id="rId1" Type="http://schemas.openxmlformats.org/officeDocument/2006/relationships/image" Target="../media/image5.png"/></Relationships>
</file>

<file path=ppt/slides/_rels/slide68.xml.rels><?xml version="1.0" encoding="UTF-8" standalone="yes"?>
<Relationships xmlns="http://schemas.openxmlformats.org/package/2006/relationships"><Relationship Id="rId7" Type="http://schemas.openxmlformats.org/officeDocument/2006/relationships/notesSlide" Target="../notesSlides/notesSlide47.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68.xml"/><Relationship Id="rId3" Type="http://schemas.openxmlformats.org/officeDocument/2006/relationships/image" Target="../media/image185.png"/><Relationship Id="rId2" Type="http://schemas.openxmlformats.org/officeDocument/2006/relationships/tags" Target="../tags/tag467.xml"/><Relationship Id="rId1" Type="http://schemas.openxmlformats.org/officeDocument/2006/relationships/image" Target="../media/image5.png"/></Relationships>
</file>

<file path=ppt/slides/_rels/slide69.xml.rels><?xml version="1.0" encoding="UTF-8" standalone="yes"?>
<Relationships xmlns="http://schemas.openxmlformats.org/package/2006/relationships"><Relationship Id="rId7" Type="http://schemas.openxmlformats.org/officeDocument/2006/relationships/notesSlide" Target="../notesSlides/notesSlide48.xml"/><Relationship Id="rId6" Type="http://schemas.openxmlformats.org/officeDocument/2006/relationships/slideLayout" Target="../slideLayouts/slideLayout12.xml"/><Relationship Id="rId5" Type="http://schemas.openxmlformats.org/officeDocument/2006/relationships/image" Target="../media/image180.png"/><Relationship Id="rId4" Type="http://schemas.openxmlformats.org/officeDocument/2006/relationships/tags" Target="../tags/tag470.xml"/><Relationship Id="rId3" Type="http://schemas.openxmlformats.org/officeDocument/2006/relationships/image" Target="../media/image185.png"/><Relationship Id="rId2" Type="http://schemas.openxmlformats.org/officeDocument/2006/relationships/tags" Target="../tags/tag469.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99" Type="http://schemas.openxmlformats.org/officeDocument/2006/relationships/tags" Target="../tags/tag223.xml"/><Relationship Id="rId98" Type="http://schemas.openxmlformats.org/officeDocument/2006/relationships/tags" Target="../tags/tag222.xml"/><Relationship Id="rId97" Type="http://schemas.openxmlformats.org/officeDocument/2006/relationships/tags" Target="../tags/tag221.xml"/><Relationship Id="rId96" Type="http://schemas.openxmlformats.org/officeDocument/2006/relationships/tags" Target="../tags/tag220.xml"/><Relationship Id="rId95" Type="http://schemas.openxmlformats.org/officeDocument/2006/relationships/tags" Target="../tags/tag219.xml"/><Relationship Id="rId94" Type="http://schemas.openxmlformats.org/officeDocument/2006/relationships/tags" Target="../tags/tag218.xml"/><Relationship Id="rId93" Type="http://schemas.openxmlformats.org/officeDocument/2006/relationships/tags" Target="../tags/tag217.xml"/><Relationship Id="rId92" Type="http://schemas.openxmlformats.org/officeDocument/2006/relationships/image" Target="../media/image38.png"/><Relationship Id="rId91" Type="http://schemas.openxmlformats.org/officeDocument/2006/relationships/tags" Target="../tags/tag216.xml"/><Relationship Id="rId90" Type="http://schemas.openxmlformats.org/officeDocument/2006/relationships/tags" Target="../tags/tag215.xml"/><Relationship Id="rId9" Type="http://schemas.openxmlformats.org/officeDocument/2006/relationships/tags" Target="../tags/tag142.xml"/><Relationship Id="rId89" Type="http://schemas.openxmlformats.org/officeDocument/2006/relationships/tags" Target="../tags/tag214.xml"/><Relationship Id="rId88" Type="http://schemas.openxmlformats.org/officeDocument/2006/relationships/tags" Target="../tags/tag213.xml"/><Relationship Id="rId87" Type="http://schemas.openxmlformats.org/officeDocument/2006/relationships/tags" Target="../tags/tag212.xml"/><Relationship Id="rId86" Type="http://schemas.openxmlformats.org/officeDocument/2006/relationships/tags" Target="../tags/tag211.xml"/><Relationship Id="rId85" Type="http://schemas.openxmlformats.org/officeDocument/2006/relationships/tags" Target="../tags/tag210.xml"/><Relationship Id="rId84" Type="http://schemas.openxmlformats.org/officeDocument/2006/relationships/image" Target="../media/image37.png"/><Relationship Id="rId83" Type="http://schemas.openxmlformats.org/officeDocument/2006/relationships/tags" Target="../tags/tag209.xml"/><Relationship Id="rId82" Type="http://schemas.openxmlformats.org/officeDocument/2006/relationships/tags" Target="../tags/tag208.xml"/><Relationship Id="rId81" Type="http://schemas.openxmlformats.org/officeDocument/2006/relationships/tags" Target="../tags/tag207.xml"/><Relationship Id="rId80" Type="http://schemas.openxmlformats.org/officeDocument/2006/relationships/tags" Target="../tags/tag206.xml"/><Relationship Id="rId8" Type="http://schemas.openxmlformats.org/officeDocument/2006/relationships/tags" Target="../tags/tag141.xml"/><Relationship Id="rId79" Type="http://schemas.openxmlformats.org/officeDocument/2006/relationships/tags" Target="../tags/tag205.xml"/><Relationship Id="rId78" Type="http://schemas.openxmlformats.org/officeDocument/2006/relationships/tags" Target="../tags/tag204.xml"/><Relationship Id="rId77" Type="http://schemas.openxmlformats.org/officeDocument/2006/relationships/tags" Target="../tags/tag203.xml"/><Relationship Id="rId76" Type="http://schemas.openxmlformats.org/officeDocument/2006/relationships/image" Target="../media/image36.png"/><Relationship Id="rId75" Type="http://schemas.openxmlformats.org/officeDocument/2006/relationships/tags" Target="../tags/tag202.xml"/><Relationship Id="rId74" Type="http://schemas.openxmlformats.org/officeDocument/2006/relationships/tags" Target="../tags/tag201.xml"/><Relationship Id="rId73" Type="http://schemas.openxmlformats.org/officeDocument/2006/relationships/tags" Target="../tags/tag200.xml"/><Relationship Id="rId72" Type="http://schemas.openxmlformats.org/officeDocument/2006/relationships/tags" Target="../tags/tag199.xml"/><Relationship Id="rId71" Type="http://schemas.openxmlformats.org/officeDocument/2006/relationships/tags" Target="../tags/tag198.xml"/><Relationship Id="rId70" Type="http://schemas.openxmlformats.org/officeDocument/2006/relationships/tags" Target="../tags/tag197.xml"/><Relationship Id="rId7" Type="http://schemas.openxmlformats.org/officeDocument/2006/relationships/tags" Target="../tags/tag140.xml"/><Relationship Id="rId69" Type="http://schemas.openxmlformats.org/officeDocument/2006/relationships/tags" Target="../tags/tag196.xml"/><Relationship Id="rId68" Type="http://schemas.openxmlformats.org/officeDocument/2006/relationships/image" Target="../media/image35.jpeg"/><Relationship Id="rId67" Type="http://schemas.openxmlformats.org/officeDocument/2006/relationships/tags" Target="../tags/tag195.xml"/><Relationship Id="rId66" Type="http://schemas.openxmlformats.org/officeDocument/2006/relationships/tags" Target="../tags/tag194.xml"/><Relationship Id="rId65" Type="http://schemas.openxmlformats.org/officeDocument/2006/relationships/tags" Target="../tags/tag193.xml"/><Relationship Id="rId64" Type="http://schemas.openxmlformats.org/officeDocument/2006/relationships/tags" Target="../tags/tag192.xml"/><Relationship Id="rId63" Type="http://schemas.openxmlformats.org/officeDocument/2006/relationships/tags" Target="../tags/tag191.xml"/><Relationship Id="rId62" Type="http://schemas.openxmlformats.org/officeDocument/2006/relationships/tags" Target="../tags/tag190.xml"/><Relationship Id="rId61" Type="http://schemas.openxmlformats.org/officeDocument/2006/relationships/tags" Target="../tags/tag189.xml"/><Relationship Id="rId60" Type="http://schemas.openxmlformats.org/officeDocument/2006/relationships/image" Target="../media/image34.png"/><Relationship Id="rId6" Type="http://schemas.openxmlformats.org/officeDocument/2006/relationships/tags" Target="../tags/tag139.xml"/><Relationship Id="rId59" Type="http://schemas.openxmlformats.org/officeDocument/2006/relationships/tags" Target="../tags/tag188.xml"/><Relationship Id="rId58" Type="http://schemas.openxmlformats.org/officeDocument/2006/relationships/tags" Target="../tags/tag187.xml"/><Relationship Id="rId57" Type="http://schemas.openxmlformats.org/officeDocument/2006/relationships/tags" Target="../tags/tag186.xml"/><Relationship Id="rId56" Type="http://schemas.openxmlformats.org/officeDocument/2006/relationships/tags" Target="../tags/tag185.xml"/><Relationship Id="rId55" Type="http://schemas.openxmlformats.org/officeDocument/2006/relationships/tags" Target="../tags/tag184.xml"/><Relationship Id="rId54" Type="http://schemas.openxmlformats.org/officeDocument/2006/relationships/tags" Target="../tags/tag183.xml"/><Relationship Id="rId53" Type="http://schemas.openxmlformats.org/officeDocument/2006/relationships/tags" Target="../tags/tag182.xml"/><Relationship Id="rId52" Type="http://schemas.openxmlformats.org/officeDocument/2006/relationships/image" Target="../media/image33.png"/><Relationship Id="rId51" Type="http://schemas.openxmlformats.org/officeDocument/2006/relationships/tags" Target="../tags/tag181.xml"/><Relationship Id="rId50" Type="http://schemas.openxmlformats.org/officeDocument/2006/relationships/tags" Target="../tags/tag180.xml"/><Relationship Id="rId5" Type="http://schemas.openxmlformats.org/officeDocument/2006/relationships/tags" Target="../tags/tag138.xml"/><Relationship Id="rId49" Type="http://schemas.openxmlformats.org/officeDocument/2006/relationships/tags" Target="../tags/tag179.xml"/><Relationship Id="rId48" Type="http://schemas.openxmlformats.org/officeDocument/2006/relationships/tags" Target="../tags/tag178.xml"/><Relationship Id="rId47" Type="http://schemas.openxmlformats.org/officeDocument/2006/relationships/tags" Target="../tags/tag177.xml"/><Relationship Id="rId46" Type="http://schemas.openxmlformats.org/officeDocument/2006/relationships/tags" Target="../tags/tag176.xml"/><Relationship Id="rId45" Type="http://schemas.openxmlformats.org/officeDocument/2006/relationships/tags" Target="../tags/tag175.xml"/><Relationship Id="rId44" Type="http://schemas.openxmlformats.org/officeDocument/2006/relationships/image" Target="../media/image32.png"/><Relationship Id="rId43" Type="http://schemas.openxmlformats.org/officeDocument/2006/relationships/tags" Target="../tags/tag174.xml"/><Relationship Id="rId42" Type="http://schemas.openxmlformats.org/officeDocument/2006/relationships/tags" Target="../tags/tag173.xml"/><Relationship Id="rId41" Type="http://schemas.openxmlformats.org/officeDocument/2006/relationships/tags" Target="../tags/tag172.xml"/><Relationship Id="rId40" Type="http://schemas.openxmlformats.org/officeDocument/2006/relationships/tags" Target="../tags/tag171.xml"/><Relationship Id="rId4" Type="http://schemas.openxmlformats.org/officeDocument/2006/relationships/tags" Target="../tags/tag137.xml"/><Relationship Id="rId39" Type="http://schemas.openxmlformats.org/officeDocument/2006/relationships/tags" Target="../tags/tag170.xml"/><Relationship Id="rId38" Type="http://schemas.openxmlformats.org/officeDocument/2006/relationships/tags" Target="../tags/tag169.xml"/><Relationship Id="rId37" Type="http://schemas.openxmlformats.org/officeDocument/2006/relationships/tags" Target="../tags/tag168.xml"/><Relationship Id="rId36" Type="http://schemas.openxmlformats.org/officeDocument/2006/relationships/image" Target="../media/image31.png"/><Relationship Id="rId35" Type="http://schemas.openxmlformats.org/officeDocument/2006/relationships/tags" Target="../tags/tag167.xml"/><Relationship Id="rId34" Type="http://schemas.openxmlformats.org/officeDocument/2006/relationships/tags" Target="../tags/tag166.xml"/><Relationship Id="rId33" Type="http://schemas.openxmlformats.org/officeDocument/2006/relationships/tags" Target="../tags/tag165.xml"/><Relationship Id="rId32" Type="http://schemas.openxmlformats.org/officeDocument/2006/relationships/tags" Target="../tags/tag164.xml"/><Relationship Id="rId31" Type="http://schemas.openxmlformats.org/officeDocument/2006/relationships/tags" Target="../tags/tag163.xml"/><Relationship Id="rId30" Type="http://schemas.openxmlformats.org/officeDocument/2006/relationships/tags" Target="../tags/tag162.xml"/><Relationship Id="rId3" Type="http://schemas.openxmlformats.org/officeDocument/2006/relationships/tags" Target="../tags/tag136.xml"/><Relationship Id="rId29" Type="http://schemas.openxmlformats.org/officeDocument/2006/relationships/tags" Target="../tags/tag161.xml"/><Relationship Id="rId28" Type="http://schemas.openxmlformats.org/officeDocument/2006/relationships/image" Target="../media/image30.png"/><Relationship Id="rId27" Type="http://schemas.openxmlformats.org/officeDocument/2006/relationships/tags" Target="../tags/tag160.xml"/><Relationship Id="rId26" Type="http://schemas.openxmlformats.org/officeDocument/2006/relationships/tags" Target="../tags/tag159.xml"/><Relationship Id="rId25" Type="http://schemas.openxmlformats.org/officeDocument/2006/relationships/tags" Target="../tags/tag158.xml"/><Relationship Id="rId24" Type="http://schemas.openxmlformats.org/officeDocument/2006/relationships/tags" Target="../tags/tag157.xml"/><Relationship Id="rId23" Type="http://schemas.openxmlformats.org/officeDocument/2006/relationships/tags" Target="../tags/tag156.xml"/><Relationship Id="rId22" Type="http://schemas.openxmlformats.org/officeDocument/2006/relationships/tags" Target="../tags/tag155.xml"/><Relationship Id="rId21" Type="http://schemas.openxmlformats.org/officeDocument/2006/relationships/tags" Target="../tags/tag154.xml"/><Relationship Id="rId20" Type="http://schemas.openxmlformats.org/officeDocument/2006/relationships/tags" Target="../tags/tag153.xml"/><Relationship Id="rId2" Type="http://schemas.openxmlformats.org/officeDocument/2006/relationships/image" Target="../media/image26.png"/><Relationship Id="rId19" Type="http://schemas.openxmlformats.org/officeDocument/2006/relationships/tags" Target="../tags/tag152.xml"/><Relationship Id="rId18" Type="http://schemas.openxmlformats.org/officeDocument/2006/relationships/tags" Target="../tags/tag151.xml"/><Relationship Id="rId17" Type="http://schemas.openxmlformats.org/officeDocument/2006/relationships/tags" Target="../tags/tag150.xml"/><Relationship Id="rId16" Type="http://schemas.openxmlformats.org/officeDocument/2006/relationships/tags" Target="../tags/tag149.xml"/><Relationship Id="rId15" Type="http://schemas.openxmlformats.org/officeDocument/2006/relationships/tags" Target="../tags/tag148.xml"/><Relationship Id="rId14" Type="http://schemas.openxmlformats.org/officeDocument/2006/relationships/tags" Target="../tags/tag147.xml"/><Relationship Id="rId13" Type="http://schemas.openxmlformats.org/officeDocument/2006/relationships/tags" Target="../tags/tag146.xml"/><Relationship Id="rId127" Type="http://schemas.openxmlformats.org/officeDocument/2006/relationships/notesSlide" Target="../notesSlides/notesSlide4.xml"/><Relationship Id="rId126" Type="http://schemas.openxmlformats.org/officeDocument/2006/relationships/slideLayout" Target="../slideLayouts/slideLayout6.xml"/><Relationship Id="rId125" Type="http://schemas.openxmlformats.org/officeDocument/2006/relationships/tags" Target="../tags/tag246.xml"/><Relationship Id="rId124" Type="http://schemas.openxmlformats.org/officeDocument/2006/relationships/tags" Target="../tags/tag245.xml"/><Relationship Id="rId123" Type="http://schemas.openxmlformats.org/officeDocument/2006/relationships/tags" Target="../tags/tag244.xml"/><Relationship Id="rId122" Type="http://schemas.openxmlformats.org/officeDocument/2006/relationships/tags" Target="../tags/tag243.xml"/><Relationship Id="rId121" Type="http://schemas.openxmlformats.org/officeDocument/2006/relationships/tags" Target="../tags/tag242.xml"/><Relationship Id="rId120" Type="http://schemas.openxmlformats.org/officeDocument/2006/relationships/image" Target="../media/image41.png"/><Relationship Id="rId12" Type="http://schemas.openxmlformats.org/officeDocument/2006/relationships/tags" Target="../tags/tag145.xml"/><Relationship Id="rId119" Type="http://schemas.openxmlformats.org/officeDocument/2006/relationships/tags" Target="../tags/tag241.xml"/><Relationship Id="rId118" Type="http://schemas.openxmlformats.org/officeDocument/2006/relationships/tags" Target="../tags/tag240.xml"/><Relationship Id="rId117" Type="http://schemas.openxmlformats.org/officeDocument/2006/relationships/tags" Target="../tags/tag239.xml"/><Relationship Id="rId116" Type="http://schemas.openxmlformats.org/officeDocument/2006/relationships/tags" Target="../tags/tag238.xml"/><Relationship Id="rId115" Type="http://schemas.openxmlformats.org/officeDocument/2006/relationships/tags" Target="../tags/tag237.xml"/><Relationship Id="rId114" Type="http://schemas.openxmlformats.org/officeDocument/2006/relationships/tags" Target="../tags/tag236.xml"/><Relationship Id="rId113" Type="http://schemas.openxmlformats.org/officeDocument/2006/relationships/tags" Target="../tags/tag235.xml"/><Relationship Id="rId112" Type="http://schemas.openxmlformats.org/officeDocument/2006/relationships/image" Target="../media/image40.png"/><Relationship Id="rId111" Type="http://schemas.openxmlformats.org/officeDocument/2006/relationships/tags" Target="../tags/tag234.xml"/><Relationship Id="rId110" Type="http://schemas.openxmlformats.org/officeDocument/2006/relationships/tags" Target="../tags/tag233.xml"/><Relationship Id="rId11" Type="http://schemas.openxmlformats.org/officeDocument/2006/relationships/tags" Target="../tags/tag144.xml"/><Relationship Id="rId109" Type="http://schemas.openxmlformats.org/officeDocument/2006/relationships/tags" Target="../tags/tag232.xml"/><Relationship Id="rId108" Type="http://schemas.openxmlformats.org/officeDocument/2006/relationships/tags" Target="../tags/tag231.xml"/><Relationship Id="rId107" Type="http://schemas.openxmlformats.org/officeDocument/2006/relationships/tags" Target="../tags/tag230.xml"/><Relationship Id="rId106" Type="http://schemas.openxmlformats.org/officeDocument/2006/relationships/tags" Target="../tags/tag229.xml"/><Relationship Id="rId105" Type="http://schemas.openxmlformats.org/officeDocument/2006/relationships/tags" Target="../tags/tag228.xml"/><Relationship Id="rId104" Type="http://schemas.openxmlformats.org/officeDocument/2006/relationships/tags" Target="../tags/tag227.xml"/><Relationship Id="rId103" Type="http://schemas.openxmlformats.org/officeDocument/2006/relationships/tags" Target="../tags/tag226.xml"/><Relationship Id="rId102" Type="http://schemas.openxmlformats.org/officeDocument/2006/relationships/tags" Target="../tags/tag225.xml"/><Relationship Id="rId101" Type="http://schemas.openxmlformats.org/officeDocument/2006/relationships/tags" Target="../tags/tag224.xml"/><Relationship Id="rId100" Type="http://schemas.openxmlformats.org/officeDocument/2006/relationships/image" Target="../media/image39.png"/><Relationship Id="rId10" Type="http://schemas.openxmlformats.org/officeDocument/2006/relationships/tags" Target="../tags/tag143.xml"/><Relationship Id="rId1" Type="http://schemas.openxmlformats.org/officeDocument/2006/relationships/tags" Target="../tags/tag135.xml"/></Relationships>
</file>

<file path=ppt/slides/_rels/slide70.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tags" Target="../tags/tag472.xml"/><Relationship Id="rId4" Type="http://schemas.openxmlformats.org/officeDocument/2006/relationships/tags" Target="../tags/tag47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71.xml.rels><?xml version="1.0" encoding="UTF-8" standalone="yes"?>
<Relationships xmlns="http://schemas.openxmlformats.org/package/2006/relationships"><Relationship Id="rId9" Type="http://schemas.openxmlformats.org/officeDocument/2006/relationships/tags" Target="../tags/tag475.xml"/><Relationship Id="rId8" Type="http://schemas.openxmlformats.org/officeDocument/2006/relationships/tags" Target="../tags/tag474.xml"/><Relationship Id="rId7" Type="http://schemas.openxmlformats.org/officeDocument/2006/relationships/tags" Target="../tags/tag473.xml"/><Relationship Id="rId6" Type="http://schemas.openxmlformats.org/officeDocument/2006/relationships/image" Target="../media/image190.png"/><Relationship Id="rId5" Type="http://schemas.openxmlformats.org/officeDocument/2006/relationships/image" Target="../media/image189.png"/><Relationship Id="rId4" Type="http://schemas.openxmlformats.org/officeDocument/2006/relationships/image" Target="../media/image188.png"/><Relationship Id="rId3" Type="http://schemas.openxmlformats.org/officeDocument/2006/relationships/image" Target="../media/image187.png"/><Relationship Id="rId2" Type="http://schemas.openxmlformats.org/officeDocument/2006/relationships/image" Target="../media/image186.png"/><Relationship Id="rId11" Type="http://schemas.openxmlformats.org/officeDocument/2006/relationships/notesSlide" Target="../notesSlides/notesSlide49.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72.xml.rels><?xml version="1.0" encoding="UTF-8" standalone="yes"?>
<Relationships xmlns="http://schemas.openxmlformats.org/package/2006/relationships"><Relationship Id="rId9" Type="http://schemas.openxmlformats.org/officeDocument/2006/relationships/tags" Target="../tags/tag478.xml"/><Relationship Id="rId8" Type="http://schemas.openxmlformats.org/officeDocument/2006/relationships/tags" Target="../tags/tag477.xml"/><Relationship Id="rId7" Type="http://schemas.openxmlformats.org/officeDocument/2006/relationships/tags" Target="../tags/tag476.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191.png"/><Relationship Id="rId11" Type="http://schemas.openxmlformats.org/officeDocument/2006/relationships/notesSlide" Target="../notesSlides/notesSlide50.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73.xml.rels><?xml version="1.0" encoding="UTF-8" standalone="yes"?>
<Relationships xmlns="http://schemas.openxmlformats.org/package/2006/relationships"><Relationship Id="rId9" Type="http://schemas.openxmlformats.org/officeDocument/2006/relationships/tags" Target="../tags/tag481.xml"/><Relationship Id="rId8" Type="http://schemas.openxmlformats.org/officeDocument/2006/relationships/tags" Target="../tags/tag480.xml"/><Relationship Id="rId7" Type="http://schemas.openxmlformats.org/officeDocument/2006/relationships/tags" Target="../tags/tag479.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192.png"/><Relationship Id="rId11" Type="http://schemas.openxmlformats.org/officeDocument/2006/relationships/notesSlide" Target="../notesSlides/notesSlide51.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74.xml.rels><?xml version="1.0" encoding="UTF-8" standalone="yes"?>
<Relationships xmlns="http://schemas.openxmlformats.org/package/2006/relationships"><Relationship Id="rId9" Type="http://schemas.openxmlformats.org/officeDocument/2006/relationships/tags" Target="../tags/tag484.xml"/><Relationship Id="rId8" Type="http://schemas.openxmlformats.org/officeDocument/2006/relationships/tags" Target="../tags/tag483.xml"/><Relationship Id="rId7" Type="http://schemas.openxmlformats.org/officeDocument/2006/relationships/tags" Target="../tags/tag482.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192.png"/><Relationship Id="rId11" Type="http://schemas.openxmlformats.org/officeDocument/2006/relationships/notesSlide" Target="../notesSlides/notesSlide52.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75.xml.rels><?xml version="1.0" encoding="UTF-8" standalone="yes"?>
<Relationships xmlns="http://schemas.openxmlformats.org/package/2006/relationships"><Relationship Id="rId9" Type="http://schemas.openxmlformats.org/officeDocument/2006/relationships/tags" Target="../tags/tag487.xml"/><Relationship Id="rId8" Type="http://schemas.openxmlformats.org/officeDocument/2006/relationships/tags" Target="../tags/tag486.xml"/><Relationship Id="rId7" Type="http://schemas.openxmlformats.org/officeDocument/2006/relationships/tags" Target="../tags/tag485.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25.png"/><Relationship Id="rId11" Type="http://schemas.openxmlformats.org/officeDocument/2006/relationships/notesSlide" Target="../notesSlides/notesSlide53.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76.xml.rels><?xml version="1.0" encoding="UTF-8" standalone="yes"?>
<Relationships xmlns="http://schemas.openxmlformats.org/package/2006/relationships"><Relationship Id="rId9" Type="http://schemas.openxmlformats.org/officeDocument/2006/relationships/tags" Target="../tags/tag490.xml"/><Relationship Id="rId8" Type="http://schemas.openxmlformats.org/officeDocument/2006/relationships/tags" Target="../tags/tag489.xml"/><Relationship Id="rId7" Type="http://schemas.openxmlformats.org/officeDocument/2006/relationships/tags" Target="../tags/tag488.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193.png"/><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77.xml.rels><?xml version="1.0" encoding="UTF-8" standalone="yes"?>
<Relationships xmlns="http://schemas.openxmlformats.org/package/2006/relationships"><Relationship Id="rId9" Type="http://schemas.openxmlformats.org/officeDocument/2006/relationships/tags" Target="../tags/tag493.xml"/><Relationship Id="rId8" Type="http://schemas.openxmlformats.org/officeDocument/2006/relationships/tags" Target="../tags/tag492.xml"/><Relationship Id="rId7" Type="http://schemas.openxmlformats.org/officeDocument/2006/relationships/tags" Target="../tags/tag491.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193.png"/><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78.xml.rels><?xml version="1.0" encoding="UTF-8" standalone="yes"?>
<Relationships xmlns="http://schemas.openxmlformats.org/package/2006/relationships"><Relationship Id="rId9" Type="http://schemas.openxmlformats.org/officeDocument/2006/relationships/tags" Target="../tags/tag496.xml"/><Relationship Id="rId8" Type="http://schemas.openxmlformats.org/officeDocument/2006/relationships/tags" Target="../tags/tag495.xml"/><Relationship Id="rId7" Type="http://schemas.openxmlformats.org/officeDocument/2006/relationships/tags" Target="../tags/tag494.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194.png"/><Relationship Id="rId11" Type="http://schemas.openxmlformats.org/officeDocument/2006/relationships/notesSlide" Target="../notesSlides/notesSlide54.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79.xml.rels><?xml version="1.0" encoding="UTF-8" standalone="yes"?>
<Relationships xmlns="http://schemas.openxmlformats.org/package/2006/relationships"><Relationship Id="rId9" Type="http://schemas.openxmlformats.org/officeDocument/2006/relationships/tags" Target="../tags/tag499.xml"/><Relationship Id="rId8" Type="http://schemas.openxmlformats.org/officeDocument/2006/relationships/tags" Target="../tags/tag498.xml"/><Relationship Id="rId7" Type="http://schemas.openxmlformats.org/officeDocument/2006/relationships/tags" Target="../tags/tag497.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194.png"/><Relationship Id="rId11" Type="http://schemas.openxmlformats.org/officeDocument/2006/relationships/notesSlide" Target="../notesSlides/notesSlide55.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9" Type="http://schemas.openxmlformats.org/officeDocument/2006/relationships/image" Target="../media/image47.png"/><Relationship Id="rId8" Type="http://schemas.openxmlformats.org/officeDocument/2006/relationships/image" Target="../media/image46.png"/><Relationship Id="rId7" Type="http://schemas.openxmlformats.org/officeDocument/2006/relationships/image" Target="../media/image45.png"/><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 Id="rId3" Type="http://schemas.openxmlformats.org/officeDocument/2006/relationships/tags" Target="../tags/tag247.xml"/><Relationship Id="rId26" Type="http://schemas.openxmlformats.org/officeDocument/2006/relationships/notesSlide" Target="../notesSlides/notesSlide5.xml"/><Relationship Id="rId25" Type="http://schemas.openxmlformats.org/officeDocument/2006/relationships/slideLayout" Target="../slideLayouts/slideLayout5.xml"/><Relationship Id="rId24" Type="http://schemas.openxmlformats.org/officeDocument/2006/relationships/image" Target="../media/image62.svg"/><Relationship Id="rId23" Type="http://schemas.openxmlformats.org/officeDocument/2006/relationships/image" Target="../media/image61.png"/><Relationship Id="rId22" Type="http://schemas.openxmlformats.org/officeDocument/2006/relationships/image" Target="../media/image60.svg"/><Relationship Id="rId21" Type="http://schemas.openxmlformats.org/officeDocument/2006/relationships/image" Target="../media/image59.png"/><Relationship Id="rId20" Type="http://schemas.openxmlformats.org/officeDocument/2006/relationships/image" Target="../media/image58.svg"/><Relationship Id="rId2" Type="http://schemas.openxmlformats.org/officeDocument/2006/relationships/image" Target="../media/image6.png"/><Relationship Id="rId19" Type="http://schemas.openxmlformats.org/officeDocument/2006/relationships/image" Target="../media/image57.png"/><Relationship Id="rId18" Type="http://schemas.openxmlformats.org/officeDocument/2006/relationships/image" Target="../media/image56.svg"/><Relationship Id="rId17" Type="http://schemas.openxmlformats.org/officeDocument/2006/relationships/image" Target="../media/image55.png"/><Relationship Id="rId16" Type="http://schemas.openxmlformats.org/officeDocument/2006/relationships/image" Target="../media/image54.svg"/><Relationship Id="rId15" Type="http://schemas.openxmlformats.org/officeDocument/2006/relationships/image" Target="../media/image53.png"/><Relationship Id="rId14" Type="http://schemas.openxmlformats.org/officeDocument/2006/relationships/image" Target="../media/image52.svg"/><Relationship Id="rId13" Type="http://schemas.openxmlformats.org/officeDocument/2006/relationships/image" Target="../media/image51.png"/><Relationship Id="rId12" Type="http://schemas.openxmlformats.org/officeDocument/2006/relationships/image" Target="../media/image50.svg"/><Relationship Id="rId11" Type="http://schemas.openxmlformats.org/officeDocument/2006/relationships/image" Target="../media/image49.png"/><Relationship Id="rId10" Type="http://schemas.openxmlformats.org/officeDocument/2006/relationships/image" Target="../media/image48.svg"/><Relationship Id="rId1" Type="http://schemas.openxmlformats.org/officeDocument/2006/relationships/image" Target="../media/image5.png"/></Relationships>
</file>

<file path=ppt/slides/_rels/slide80.xml.rels><?xml version="1.0" encoding="UTF-8" standalone="yes"?>
<Relationships xmlns="http://schemas.openxmlformats.org/package/2006/relationships"><Relationship Id="rId9" Type="http://schemas.openxmlformats.org/officeDocument/2006/relationships/tags" Target="../tags/tag502.xml"/><Relationship Id="rId8" Type="http://schemas.openxmlformats.org/officeDocument/2006/relationships/tags" Target="../tags/tag501.xml"/><Relationship Id="rId7" Type="http://schemas.openxmlformats.org/officeDocument/2006/relationships/tags" Target="../tags/tag500.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195.png"/><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81.xml.rels><?xml version="1.0" encoding="UTF-8" standalone="yes"?>
<Relationships xmlns="http://schemas.openxmlformats.org/package/2006/relationships"><Relationship Id="rId9" Type="http://schemas.openxmlformats.org/officeDocument/2006/relationships/tags" Target="../tags/tag505.xml"/><Relationship Id="rId8" Type="http://schemas.openxmlformats.org/officeDocument/2006/relationships/tags" Target="../tags/tag504.xml"/><Relationship Id="rId7" Type="http://schemas.openxmlformats.org/officeDocument/2006/relationships/tags" Target="../tags/tag503.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195.png"/><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82.xml.rels><?xml version="1.0" encoding="UTF-8" standalone="yes"?>
<Relationships xmlns="http://schemas.openxmlformats.org/package/2006/relationships"><Relationship Id="rId9" Type="http://schemas.openxmlformats.org/officeDocument/2006/relationships/tags" Target="../tags/tag508.xml"/><Relationship Id="rId8" Type="http://schemas.openxmlformats.org/officeDocument/2006/relationships/tags" Target="../tags/tag507.xml"/><Relationship Id="rId7" Type="http://schemas.openxmlformats.org/officeDocument/2006/relationships/tags" Target="../tags/tag506.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196.png"/><Relationship Id="rId11" Type="http://schemas.openxmlformats.org/officeDocument/2006/relationships/notesSlide" Target="../notesSlides/notesSlide56.xml"/><Relationship Id="rId10" Type="http://schemas.openxmlformats.org/officeDocument/2006/relationships/slideLayout" Target="../slideLayouts/slideLayout12.xml"/><Relationship Id="rId1" Type="http://schemas.openxmlformats.org/officeDocument/2006/relationships/image" Target="../media/image5.png"/></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4.png"/></Relationships>
</file>

<file path=ppt/slides/_rels/slide84.xml.rels><?xml version="1.0" encoding="UTF-8" standalone="yes"?>
<Relationships xmlns="http://schemas.openxmlformats.org/package/2006/relationships"><Relationship Id="rId9" Type="http://schemas.openxmlformats.org/officeDocument/2006/relationships/tags" Target="../tags/tag516.xml"/><Relationship Id="rId8" Type="http://schemas.openxmlformats.org/officeDocument/2006/relationships/tags" Target="../tags/tag515.xml"/><Relationship Id="rId7" Type="http://schemas.openxmlformats.org/officeDocument/2006/relationships/tags" Target="../tags/tag514.xml"/><Relationship Id="rId6" Type="http://schemas.openxmlformats.org/officeDocument/2006/relationships/tags" Target="../tags/tag513.xml"/><Relationship Id="rId5" Type="http://schemas.openxmlformats.org/officeDocument/2006/relationships/tags" Target="../tags/tag512.xml"/><Relationship Id="rId4" Type="http://schemas.openxmlformats.org/officeDocument/2006/relationships/tags" Target="../tags/tag511.xml"/><Relationship Id="rId3" Type="http://schemas.openxmlformats.org/officeDocument/2006/relationships/tags" Target="../tags/tag510.xml"/><Relationship Id="rId22" Type="http://schemas.openxmlformats.org/officeDocument/2006/relationships/slideLayout" Target="../slideLayouts/slideLayout7.xml"/><Relationship Id="rId21" Type="http://schemas.openxmlformats.org/officeDocument/2006/relationships/tags" Target="../tags/tag528.xml"/><Relationship Id="rId20" Type="http://schemas.openxmlformats.org/officeDocument/2006/relationships/tags" Target="../tags/tag527.xml"/><Relationship Id="rId2" Type="http://schemas.openxmlformats.org/officeDocument/2006/relationships/tags" Target="../tags/tag509.xml"/><Relationship Id="rId19" Type="http://schemas.openxmlformats.org/officeDocument/2006/relationships/tags" Target="../tags/tag526.xml"/><Relationship Id="rId18" Type="http://schemas.openxmlformats.org/officeDocument/2006/relationships/tags" Target="../tags/tag525.xml"/><Relationship Id="rId17" Type="http://schemas.openxmlformats.org/officeDocument/2006/relationships/tags" Target="../tags/tag524.xml"/><Relationship Id="rId16" Type="http://schemas.openxmlformats.org/officeDocument/2006/relationships/tags" Target="../tags/tag523.xml"/><Relationship Id="rId15" Type="http://schemas.openxmlformats.org/officeDocument/2006/relationships/tags" Target="../tags/tag522.xml"/><Relationship Id="rId14" Type="http://schemas.openxmlformats.org/officeDocument/2006/relationships/tags" Target="../tags/tag521.xml"/><Relationship Id="rId13" Type="http://schemas.openxmlformats.org/officeDocument/2006/relationships/tags" Target="../tags/tag520.xml"/><Relationship Id="rId12" Type="http://schemas.openxmlformats.org/officeDocument/2006/relationships/tags" Target="../tags/tag519.xml"/><Relationship Id="rId11" Type="http://schemas.openxmlformats.org/officeDocument/2006/relationships/tags" Target="../tags/tag518.xml"/><Relationship Id="rId10" Type="http://schemas.openxmlformats.org/officeDocument/2006/relationships/tags" Target="../tags/tag517.xml"/><Relationship Id="rId1" Type="http://schemas.openxmlformats.org/officeDocument/2006/relationships/image" Target="../media/image5.png"/></Relationships>
</file>

<file path=ppt/slides/_rels/slide85.xml.rels><?xml version="1.0" encoding="UTF-8" standalone="yes"?>
<Relationships xmlns="http://schemas.openxmlformats.org/package/2006/relationships"><Relationship Id="rId9" Type="http://schemas.openxmlformats.org/officeDocument/2006/relationships/tags" Target="../tags/tag536.xml"/><Relationship Id="rId8" Type="http://schemas.openxmlformats.org/officeDocument/2006/relationships/tags" Target="../tags/tag535.xml"/><Relationship Id="rId7" Type="http://schemas.openxmlformats.org/officeDocument/2006/relationships/tags" Target="../tags/tag534.xml"/><Relationship Id="rId6" Type="http://schemas.openxmlformats.org/officeDocument/2006/relationships/tags" Target="../tags/tag533.xml"/><Relationship Id="rId5" Type="http://schemas.openxmlformats.org/officeDocument/2006/relationships/tags" Target="../tags/tag532.xml"/><Relationship Id="rId4" Type="http://schemas.openxmlformats.org/officeDocument/2006/relationships/tags" Target="../tags/tag531.xml"/><Relationship Id="rId38" Type="http://schemas.openxmlformats.org/officeDocument/2006/relationships/slideLayout" Target="../slideLayouts/slideLayout7.xml"/><Relationship Id="rId37" Type="http://schemas.openxmlformats.org/officeDocument/2006/relationships/tags" Target="../tags/tag560.xml"/><Relationship Id="rId36" Type="http://schemas.openxmlformats.org/officeDocument/2006/relationships/tags" Target="../tags/tag559.xml"/><Relationship Id="rId35" Type="http://schemas.openxmlformats.org/officeDocument/2006/relationships/tags" Target="../tags/tag558.xml"/><Relationship Id="rId34" Type="http://schemas.openxmlformats.org/officeDocument/2006/relationships/tags" Target="../tags/tag557.xml"/><Relationship Id="rId33" Type="http://schemas.openxmlformats.org/officeDocument/2006/relationships/tags" Target="../tags/tag556.xml"/><Relationship Id="rId32" Type="http://schemas.openxmlformats.org/officeDocument/2006/relationships/tags" Target="../tags/tag555.xml"/><Relationship Id="rId31" Type="http://schemas.openxmlformats.org/officeDocument/2006/relationships/tags" Target="../tags/tag554.xml"/><Relationship Id="rId30" Type="http://schemas.openxmlformats.org/officeDocument/2006/relationships/tags" Target="../tags/tag553.xml"/><Relationship Id="rId3" Type="http://schemas.openxmlformats.org/officeDocument/2006/relationships/tags" Target="../tags/tag530.xml"/><Relationship Id="rId29" Type="http://schemas.openxmlformats.org/officeDocument/2006/relationships/tags" Target="../tags/tag552.xml"/><Relationship Id="rId28" Type="http://schemas.openxmlformats.org/officeDocument/2006/relationships/tags" Target="../tags/tag551.xml"/><Relationship Id="rId27" Type="http://schemas.openxmlformats.org/officeDocument/2006/relationships/tags" Target="../tags/tag550.xml"/><Relationship Id="rId26" Type="http://schemas.openxmlformats.org/officeDocument/2006/relationships/image" Target="../media/image200.svg"/><Relationship Id="rId25" Type="http://schemas.openxmlformats.org/officeDocument/2006/relationships/image" Target="../media/image199.png"/><Relationship Id="rId24" Type="http://schemas.openxmlformats.org/officeDocument/2006/relationships/tags" Target="../tags/tag549.xml"/><Relationship Id="rId23" Type="http://schemas.openxmlformats.org/officeDocument/2006/relationships/image" Target="../media/image198.svg"/><Relationship Id="rId22" Type="http://schemas.openxmlformats.org/officeDocument/2006/relationships/image" Target="../media/image197.png"/><Relationship Id="rId21" Type="http://schemas.openxmlformats.org/officeDocument/2006/relationships/tags" Target="../tags/tag548.xml"/><Relationship Id="rId20" Type="http://schemas.openxmlformats.org/officeDocument/2006/relationships/tags" Target="../tags/tag547.xml"/><Relationship Id="rId2" Type="http://schemas.openxmlformats.org/officeDocument/2006/relationships/tags" Target="../tags/tag529.xml"/><Relationship Id="rId19" Type="http://schemas.openxmlformats.org/officeDocument/2006/relationships/tags" Target="../tags/tag546.xml"/><Relationship Id="rId18" Type="http://schemas.openxmlformats.org/officeDocument/2006/relationships/tags" Target="../tags/tag545.xml"/><Relationship Id="rId17" Type="http://schemas.openxmlformats.org/officeDocument/2006/relationships/tags" Target="../tags/tag544.xml"/><Relationship Id="rId16" Type="http://schemas.openxmlformats.org/officeDocument/2006/relationships/tags" Target="../tags/tag543.xml"/><Relationship Id="rId15" Type="http://schemas.openxmlformats.org/officeDocument/2006/relationships/tags" Target="../tags/tag542.xml"/><Relationship Id="rId14" Type="http://schemas.openxmlformats.org/officeDocument/2006/relationships/tags" Target="../tags/tag541.xml"/><Relationship Id="rId13" Type="http://schemas.openxmlformats.org/officeDocument/2006/relationships/tags" Target="../tags/tag540.xml"/><Relationship Id="rId12" Type="http://schemas.openxmlformats.org/officeDocument/2006/relationships/tags" Target="../tags/tag539.xml"/><Relationship Id="rId11" Type="http://schemas.openxmlformats.org/officeDocument/2006/relationships/tags" Target="../tags/tag538.xml"/><Relationship Id="rId10" Type="http://schemas.openxmlformats.org/officeDocument/2006/relationships/tags" Target="../tags/tag537.xml"/><Relationship Id="rId1" Type="http://schemas.openxmlformats.org/officeDocument/2006/relationships/image" Target="../media/image5.png"/></Relationships>
</file>

<file path=ppt/slides/_rels/slide86.xml.rels><?xml version="1.0" encoding="UTF-8" standalone="yes"?>
<Relationships xmlns="http://schemas.openxmlformats.org/package/2006/relationships"><Relationship Id="rId9" Type="http://schemas.openxmlformats.org/officeDocument/2006/relationships/tags" Target="../tags/tag568.xml"/><Relationship Id="rId8" Type="http://schemas.openxmlformats.org/officeDocument/2006/relationships/tags" Target="../tags/tag567.xml"/><Relationship Id="rId7" Type="http://schemas.openxmlformats.org/officeDocument/2006/relationships/tags" Target="../tags/tag566.xml"/><Relationship Id="rId6" Type="http://schemas.openxmlformats.org/officeDocument/2006/relationships/tags" Target="../tags/tag565.xml"/><Relationship Id="rId5" Type="http://schemas.openxmlformats.org/officeDocument/2006/relationships/tags" Target="../tags/tag564.xml"/><Relationship Id="rId40" Type="http://schemas.openxmlformats.org/officeDocument/2006/relationships/notesSlide" Target="../notesSlides/notesSlide57.xml"/><Relationship Id="rId4" Type="http://schemas.openxmlformats.org/officeDocument/2006/relationships/tags" Target="../tags/tag563.xml"/><Relationship Id="rId39" Type="http://schemas.openxmlformats.org/officeDocument/2006/relationships/slideLayout" Target="../slideLayouts/slideLayout7.xml"/><Relationship Id="rId38" Type="http://schemas.openxmlformats.org/officeDocument/2006/relationships/tags" Target="../tags/tag584.xml"/><Relationship Id="rId37" Type="http://schemas.openxmlformats.org/officeDocument/2006/relationships/image" Target="../media/image213.svg"/><Relationship Id="rId36" Type="http://schemas.openxmlformats.org/officeDocument/2006/relationships/image" Target="../media/image212.png"/><Relationship Id="rId35" Type="http://schemas.openxmlformats.org/officeDocument/2006/relationships/image" Target="../media/image211.svg"/><Relationship Id="rId34" Type="http://schemas.openxmlformats.org/officeDocument/2006/relationships/image" Target="../media/image210.png"/><Relationship Id="rId33" Type="http://schemas.openxmlformats.org/officeDocument/2006/relationships/image" Target="../media/image209.svg"/><Relationship Id="rId32" Type="http://schemas.openxmlformats.org/officeDocument/2006/relationships/image" Target="../media/image208.png"/><Relationship Id="rId31" Type="http://schemas.openxmlformats.org/officeDocument/2006/relationships/image" Target="../media/image207.svg"/><Relationship Id="rId30" Type="http://schemas.openxmlformats.org/officeDocument/2006/relationships/image" Target="../media/image206.png"/><Relationship Id="rId3" Type="http://schemas.openxmlformats.org/officeDocument/2006/relationships/tags" Target="../tags/tag562.xml"/><Relationship Id="rId29" Type="http://schemas.openxmlformats.org/officeDocument/2006/relationships/image" Target="../media/image205.svg"/><Relationship Id="rId28" Type="http://schemas.openxmlformats.org/officeDocument/2006/relationships/image" Target="../media/image204.png"/><Relationship Id="rId27" Type="http://schemas.openxmlformats.org/officeDocument/2006/relationships/image" Target="../media/image203.svg"/><Relationship Id="rId26" Type="http://schemas.openxmlformats.org/officeDocument/2006/relationships/image" Target="../media/image202.svg"/><Relationship Id="rId25" Type="http://schemas.openxmlformats.org/officeDocument/2006/relationships/image" Target="../media/image201.png"/><Relationship Id="rId24" Type="http://schemas.openxmlformats.org/officeDocument/2006/relationships/tags" Target="../tags/tag583.xml"/><Relationship Id="rId23" Type="http://schemas.openxmlformats.org/officeDocument/2006/relationships/tags" Target="../tags/tag582.xml"/><Relationship Id="rId22" Type="http://schemas.openxmlformats.org/officeDocument/2006/relationships/tags" Target="../tags/tag581.xml"/><Relationship Id="rId21" Type="http://schemas.openxmlformats.org/officeDocument/2006/relationships/tags" Target="../tags/tag580.xml"/><Relationship Id="rId20" Type="http://schemas.openxmlformats.org/officeDocument/2006/relationships/tags" Target="../tags/tag579.xml"/><Relationship Id="rId2" Type="http://schemas.openxmlformats.org/officeDocument/2006/relationships/image" Target="../media/image5.png"/><Relationship Id="rId19" Type="http://schemas.openxmlformats.org/officeDocument/2006/relationships/tags" Target="../tags/tag578.xml"/><Relationship Id="rId18" Type="http://schemas.openxmlformats.org/officeDocument/2006/relationships/tags" Target="../tags/tag577.xml"/><Relationship Id="rId17" Type="http://schemas.openxmlformats.org/officeDocument/2006/relationships/tags" Target="../tags/tag576.xml"/><Relationship Id="rId16" Type="http://schemas.openxmlformats.org/officeDocument/2006/relationships/tags" Target="../tags/tag575.xml"/><Relationship Id="rId15" Type="http://schemas.openxmlformats.org/officeDocument/2006/relationships/tags" Target="../tags/tag574.xml"/><Relationship Id="rId14" Type="http://schemas.openxmlformats.org/officeDocument/2006/relationships/tags" Target="../tags/tag573.xml"/><Relationship Id="rId13" Type="http://schemas.openxmlformats.org/officeDocument/2006/relationships/tags" Target="../tags/tag572.xml"/><Relationship Id="rId12" Type="http://schemas.openxmlformats.org/officeDocument/2006/relationships/tags" Target="../tags/tag571.xml"/><Relationship Id="rId11" Type="http://schemas.openxmlformats.org/officeDocument/2006/relationships/tags" Target="../tags/tag570.xml"/><Relationship Id="rId10" Type="http://schemas.openxmlformats.org/officeDocument/2006/relationships/tags" Target="../tags/tag569.xml"/><Relationship Id="rId1" Type="http://schemas.openxmlformats.org/officeDocument/2006/relationships/tags" Target="../tags/tag561.xml"/></Relationships>
</file>

<file path=ppt/slides/_rels/slide87.xml.rels><?xml version="1.0" encoding="UTF-8" standalone="yes"?>
<Relationships xmlns="http://schemas.openxmlformats.org/package/2006/relationships"><Relationship Id="rId9" Type="http://schemas.openxmlformats.org/officeDocument/2006/relationships/tags" Target="../tags/tag592.xml"/><Relationship Id="rId8" Type="http://schemas.openxmlformats.org/officeDocument/2006/relationships/tags" Target="../tags/tag591.xml"/><Relationship Id="rId7" Type="http://schemas.openxmlformats.org/officeDocument/2006/relationships/tags" Target="../tags/tag590.xml"/><Relationship Id="rId6" Type="http://schemas.openxmlformats.org/officeDocument/2006/relationships/tags" Target="../tags/tag589.xml"/><Relationship Id="rId5" Type="http://schemas.openxmlformats.org/officeDocument/2006/relationships/tags" Target="../tags/tag588.xml"/><Relationship Id="rId4" Type="http://schemas.openxmlformats.org/officeDocument/2006/relationships/tags" Target="../tags/tag587.xml"/><Relationship Id="rId3" Type="http://schemas.openxmlformats.org/officeDocument/2006/relationships/image" Target="../media/image26.png"/><Relationship Id="rId2" Type="http://schemas.openxmlformats.org/officeDocument/2006/relationships/tags" Target="../tags/tag586.xml"/><Relationship Id="rId19" Type="http://schemas.openxmlformats.org/officeDocument/2006/relationships/notesSlide" Target="../notesSlides/notesSlide58.xml"/><Relationship Id="rId18" Type="http://schemas.openxmlformats.org/officeDocument/2006/relationships/slideLayout" Target="../slideLayouts/slideLayout1.xml"/><Relationship Id="rId17" Type="http://schemas.openxmlformats.org/officeDocument/2006/relationships/tags" Target="../tags/tag600.xml"/><Relationship Id="rId16" Type="http://schemas.openxmlformats.org/officeDocument/2006/relationships/tags" Target="../tags/tag599.xml"/><Relationship Id="rId15" Type="http://schemas.openxmlformats.org/officeDocument/2006/relationships/tags" Target="../tags/tag598.xml"/><Relationship Id="rId14" Type="http://schemas.openxmlformats.org/officeDocument/2006/relationships/tags" Target="../tags/tag597.xml"/><Relationship Id="rId13" Type="http://schemas.openxmlformats.org/officeDocument/2006/relationships/tags" Target="../tags/tag596.xml"/><Relationship Id="rId12" Type="http://schemas.openxmlformats.org/officeDocument/2006/relationships/tags" Target="../tags/tag595.xml"/><Relationship Id="rId11" Type="http://schemas.openxmlformats.org/officeDocument/2006/relationships/tags" Target="../tags/tag594.xml"/><Relationship Id="rId10" Type="http://schemas.openxmlformats.org/officeDocument/2006/relationships/tags" Target="../tags/tag593.xml"/><Relationship Id="rId1" Type="http://schemas.openxmlformats.org/officeDocument/2006/relationships/tags" Target="../tags/tag585.xml"/></Relationships>
</file>

<file path=ppt/slides/_rels/slide88.xml.rels><?xml version="1.0" encoding="UTF-8" standalone="yes"?>
<Relationships xmlns="http://schemas.openxmlformats.org/package/2006/relationships"><Relationship Id="rId9" Type="http://schemas.openxmlformats.org/officeDocument/2006/relationships/image" Target="../media/image217.jpeg"/><Relationship Id="rId8" Type="http://schemas.openxmlformats.org/officeDocument/2006/relationships/tags" Target="../tags/tag604.xml"/><Relationship Id="rId7" Type="http://schemas.openxmlformats.org/officeDocument/2006/relationships/image" Target="../media/image216.png"/><Relationship Id="rId6" Type="http://schemas.openxmlformats.org/officeDocument/2006/relationships/tags" Target="../tags/tag603.xml"/><Relationship Id="rId5" Type="http://schemas.openxmlformats.org/officeDocument/2006/relationships/image" Target="../media/image215.jpeg"/><Relationship Id="rId4" Type="http://schemas.openxmlformats.org/officeDocument/2006/relationships/tags" Target="../tags/tag602.xml"/><Relationship Id="rId3" Type="http://schemas.openxmlformats.org/officeDocument/2006/relationships/image" Target="../media/image214.jpeg"/><Relationship Id="rId2" Type="http://schemas.openxmlformats.org/officeDocument/2006/relationships/image" Target="../media/image5.png"/><Relationship Id="rId19" Type="http://schemas.openxmlformats.org/officeDocument/2006/relationships/notesSlide" Target="../notesSlides/notesSlide59.xml"/><Relationship Id="rId18" Type="http://schemas.openxmlformats.org/officeDocument/2006/relationships/slideLayout" Target="../slideLayouts/slideLayout7.xml"/><Relationship Id="rId17" Type="http://schemas.openxmlformats.org/officeDocument/2006/relationships/tags" Target="../tags/tag612.xml"/><Relationship Id="rId16" Type="http://schemas.openxmlformats.org/officeDocument/2006/relationships/tags" Target="../tags/tag611.xml"/><Relationship Id="rId15" Type="http://schemas.openxmlformats.org/officeDocument/2006/relationships/tags" Target="../tags/tag610.xml"/><Relationship Id="rId14" Type="http://schemas.openxmlformats.org/officeDocument/2006/relationships/tags" Target="../tags/tag609.xml"/><Relationship Id="rId13" Type="http://schemas.openxmlformats.org/officeDocument/2006/relationships/tags" Target="../tags/tag608.xml"/><Relationship Id="rId12" Type="http://schemas.openxmlformats.org/officeDocument/2006/relationships/tags" Target="../tags/tag607.xml"/><Relationship Id="rId11" Type="http://schemas.openxmlformats.org/officeDocument/2006/relationships/tags" Target="../tags/tag606.xml"/><Relationship Id="rId10" Type="http://schemas.openxmlformats.org/officeDocument/2006/relationships/tags" Target="../tags/tag605.xml"/><Relationship Id="rId1" Type="http://schemas.openxmlformats.org/officeDocument/2006/relationships/tags" Target="../tags/tag601.xml"/></Relationships>
</file>

<file path=ppt/slides/_rels/slide89.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9" Type="http://schemas.openxmlformats.org/officeDocument/2006/relationships/tags" Target="../tags/tag252.xml"/><Relationship Id="rId8" Type="http://schemas.openxmlformats.org/officeDocument/2006/relationships/tags" Target="../tags/tag251.xml"/><Relationship Id="rId7" Type="http://schemas.openxmlformats.org/officeDocument/2006/relationships/image" Target="../media/image66.jpeg"/><Relationship Id="rId6" Type="http://schemas.openxmlformats.org/officeDocument/2006/relationships/tags" Target="../tags/tag250.xml"/><Relationship Id="rId5" Type="http://schemas.openxmlformats.org/officeDocument/2006/relationships/image" Target="../media/image65.jpeg"/><Relationship Id="rId4" Type="http://schemas.openxmlformats.org/officeDocument/2006/relationships/tags" Target="../tags/tag249.xml"/><Relationship Id="rId3" Type="http://schemas.openxmlformats.org/officeDocument/2006/relationships/image" Target="../media/image64.jpeg"/><Relationship Id="rId25" Type="http://schemas.openxmlformats.org/officeDocument/2006/relationships/slideLayout" Target="../slideLayouts/slideLayout6.xml"/><Relationship Id="rId24" Type="http://schemas.openxmlformats.org/officeDocument/2006/relationships/tags" Target="../tags/tag261.xml"/><Relationship Id="rId23" Type="http://schemas.openxmlformats.org/officeDocument/2006/relationships/tags" Target="../tags/tag260.xml"/><Relationship Id="rId22" Type="http://schemas.openxmlformats.org/officeDocument/2006/relationships/image" Target="../media/image72.svg"/><Relationship Id="rId21" Type="http://schemas.openxmlformats.org/officeDocument/2006/relationships/image" Target="../media/image71.png"/><Relationship Id="rId20" Type="http://schemas.openxmlformats.org/officeDocument/2006/relationships/image" Target="../media/image70.svg"/><Relationship Id="rId2" Type="http://schemas.openxmlformats.org/officeDocument/2006/relationships/tags" Target="../tags/tag248.xml"/><Relationship Id="rId19" Type="http://schemas.openxmlformats.org/officeDocument/2006/relationships/image" Target="../media/image69.png"/><Relationship Id="rId18" Type="http://schemas.openxmlformats.org/officeDocument/2006/relationships/image" Target="../media/image68.svg"/><Relationship Id="rId17" Type="http://schemas.openxmlformats.org/officeDocument/2006/relationships/image" Target="../media/image67.png"/><Relationship Id="rId16" Type="http://schemas.openxmlformats.org/officeDocument/2006/relationships/tags" Target="../tags/tag259.xml"/><Relationship Id="rId15" Type="http://schemas.openxmlformats.org/officeDocument/2006/relationships/tags" Target="../tags/tag258.xml"/><Relationship Id="rId14" Type="http://schemas.openxmlformats.org/officeDocument/2006/relationships/tags" Target="../tags/tag257.xml"/><Relationship Id="rId13" Type="http://schemas.openxmlformats.org/officeDocument/2006/relationships/tags" Target="../tags/tag256.xml"/><Relationship Id="rId12" Type="http://schemas.openxmlformats.org/officeDocument/2006/relationships/tags" Target="../tags/tag255.xml"/><Relationship Id="rId11" Type="http://schemas.openxmlformats.org/officeDocument/2006/relationships/tags" Target="../tags/tag254.xml"/><Relationship Id="rId10" Type="http://schemas.openxmlformats.org/officeDocument/2006/relationships/tags" Target="../tags/tag253.xml"/><Relationship Id="rId1"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tretch>
            <a:fillRect/>
          </a:stretch>
        </p:blipFill>
        <p:spPr>
          <a:xfrm rot="21600000">
            <a:off x="0" y="2540"/>
            <a:ext cx="12193905" cy="6855460"/>
          </a:xfrm>
          <a:prstGeom prst="rect">
            <a:avLst/>
          </a:prstGeom>
        </p:spPr>
      </p:pic>
      <p:grpSp>
        <p:nvGrpSpPr>
          <p:cNvPr id="3" name="组合 2"/>
          <p:cNvGrpSpPr/>
          <p:nvPr/>
        </p:nvGrpSpPr>
        <p:grpSpPr>
          <a:xfrm>
            <a:off x="1028700" y="2458085"/>
            <a:ext cx="3926205" cy="679450"/>
            <a:chOff x="1259754" y="1715371"/>
            <a:chExt cx="10472591" cy="1462228"/>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810" y="1715371"/>
              <a:ext cx="10414535" cy="1409772"/>
            </a:xfrm>
            <a:prstGeom prst="rect">
              <a:avLst/>
            </a:prstGeom>
          </p:spPr>
        </p:pic>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754" y="1767827"/>
              <a:ext cx="10414535" cy="1409772"/>
            </a:xfrm>
            <a:prstGeom prst="rect">
              <a:avLst/>
            </a:prstGeom>
          </p:spPr>
        </p:pic>
      </p:grpSp>
      <p:sp>
        <p:nvSpPr>
          <p:cNvPr id="19" name="椭圆 18"/>
          <p:cNvSpPr/>
          <p:nvPr>
            <p:custDataLst>
              <p:tags r:id="rId4"/>
            </p:custDataLst>
          </p:nvPr>
        </p:nvSpPr>
        <p:spPr>
          <a:xfrm flipV="1">
            <a:off x="767709" y="2391820"/>
            <a:ext cx="102274" cy="10227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cxnSp>
        <p:nvCxnSpPr>
          <p:cNvPr id="20" name="直接连接符 19"/>
          <p:cNvCxnSpPr/>
          <p:nvPr>
            <p:custDataLst>
              <p:tags r:id="rId5"/>
            </p:custDataLst>
          </p:nvPr>
        </p:nvCxnSpPr>
        <p:spPr>
          <a:xfrm>
            <a:off x="818504" y="2539763"/>
            <a:ext cx="0" cy="1116000"/>
          </a:xfrm>
          <a:prstGeom prst="line">
            <a:avLst/>
          </a:prstGeom>
          <a:solidFill>
            <a:schemeClr val="bg1"/>
          </a:solidFill>
          <a:ln w="6350" cap="flat" cmpd="sng" algn="ctr">
            <a:solidFill>
              <a:schemeClr val="bg1"/>
            </a:solidFill>
            <a:prstDash val="sysDash"/>
            <a:miter lim="800000"/>
          </a:ln>
          <a:effectLst/>
        </p:spPr>
      </p:cxnSp>
      <p:sp>
        <p:nvSpPr>
          <p:cNvPr id="56" name="textbox 56"/>
          <p:cNvSpPr/>
          <p:nvPr/>
        </p:nvSpPr>
        <p:spPr>
          <a:xfrm>
            <a:off x="1016000" y="3137535"/>
            <a:ext cx="11674475" cy="1353820"/>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5125"/>
              </a:lnSpc>
            </a:pPr>
            <a:r>
              <a:rPr lang="en-US" sz="3600" b="1" kern="0" spc="110" dirty="0" smtClean="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Shenzhen Jintaiyi electronic co.,ltd</a:t>
            </a:r>
            <a:endParaRPr lang="en-US" sz="3600" b="1" kern="0" spc="110" dirty="0" smtClean="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4" name="picture 384"/>
          <p:cNvPicPr>
            <a:picLocks noChangeAspect="1"/>
          </p:cNvPicPr>
          <p:nvPr/>
        </p:nvPicPr>
        <p:blipFill>
          <a:blip r:embed="rId1"/>
          <a:srcRect r="39356" b="39326"/>
          <a:stretch>
            <a:fillRect/>
          </a:stretch>
        </p:blipFill>
        <p:spPr>
          <a:xfrm rot="21600000">
            <a:off x="0" y="0"/>
            <a:ext cx="12192000" cy="6858635"/>
          </a:xfrm>
          <a:prstGeom prst="rect">
            <a:avLst/>
          </a:prstGeom>
        </p:spPr>
      </p:pic>
      <p:cxnSp>
        <p:nvCxnSpPr>
          <p:cNvPr id="3" name="直接连接符 2"/>
          <p:cNvCxnSpPr/>
          <p:nvPr>
            <p:custDataLst>
              <p:tags r:id="rId2"/>
            </p:custDataLst>
          </p:nvPr>
        </p:nvCxnSpPr>
        <p:spPr>
          <a:xfrm>
            <a:off x="0" y="4002314"/>
            <a:ext cx="11074400" cy="0"/>
          </a:xfrm>
          <a:prstGeom prst="line">
            <a:avLst/>
          </a:prstGeom>
          <a:ln w="25400">
            <a:solidFill>
              <a:schemeClr val="accent2">
                <a:alpha val="80000"/>
              </a:schemeClr>
            </a:solidFill>
          </a:ln>
        </p:spPr>
        <p:style>
          <a:lnRef idx="1">
            <a:schemeClr val="accent1"/>
          </a:lnRef>
          <a:fillRef idx="0">
            <a:schemeClr val="accent1"/>
          </a:fillRef>
          <a:effectRef idx="0">
            <a:schemeClr val="accent1"/>
          </a:effectRef>
          <a:fontRef idx="minor">
            <a:schemeClr val="tx1"/>
          </a:fontRef>
        </p:style>
      </p:cxnSp>
      <p:sp>
        <p:nvSpPr>
          <p:cNvPr id="4" name="直角三角形 3"/>
          <p:cNvSpPr/>
          <p:nvPr>
            <p:custDataLst>
              <p:tags r:id="rId3"/>
            </p:custDataLst>
          </p:nvPr>
        </p:nvSpPr>
        <p:spPr>
          <a:xfrm rot="13456694">
            <a:off x="10990571" y="3936601"/>
            <a:ext cx="125256" cy="131426"/>
          </a:xfrm>
          <a:prstGeom prst="rtTriangl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cxnSp>
        <p:nvCxnSpPr>
          <p:cNvPr id="6" name="直接连接符 5"/>
          <p:cNvCxnSpPr/>
          <p:nvPr>
            <p:custDataLst>
              <p:tags r:id="rId4"/>
            </p:custDataLst>
          </p:nvPr>
        </p:nvCxnSpPr>
        <p:spPr>
          <a:xfrm flipV="1">
            <a:off x="717100" y="2407555"/>
            <a:ext cx="0" cy="1440000"/>
          </a:xfrm>
          <a:prstGeom prst="line">
            <a:avLst/>
          </a:prstGeom>
          <a:ln w="25400">
            <a:gradFill>
              <a:gsLst>
                <a:gs pos="9000">
                  <a:schemeClr val="accent2">
                    <a:lumMod val="60000"/>
                    <a:lumOff val="40000"/>
                    <a:alpha val="0"/>
                  </a:schemeClr>
                </a:gs>
                <a:gs pos="100000">
                  <a:schemeClr val="accent2">
                    <a:lumMod val="60000"/>
                    <a:lumOff val="40000"/>
                    <a:alpha val="6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1" name="椭圆 10"/>
          <p:cNvSpPr/>
          <p:nvPr>
            <p:custDataLst>
              <p:tags r:id="rId5"/>
            </p:custDataLst>
          </p:nvPr>
        </p:nvSpPr>
        <p:spPr>
          <a:xfrm>
            <a:off x="628998" y="3924377"/>
            <a:ext cx="144000" cy="144000"/>
          </a:xfrm>
          <a:prstGeom prst="ellipse">
            <a:avLst/>
          </a:prstGeom>
          <a:solidFill>
            <a:schemeClr val="accent2"/>
          </a:solidFill>
          <a:ln w="44450">
            <a:solidFill>
              <a:srgbClr val="FFFFFF"/>
            </a:solidFill>
          </a:ln>
          <a:effectLst>
            <a:outerShdw blurRad="50800" dist="38100" dir="2700000" algn="tl" rotWithShape="0">
              <a:schemeClr val="accent2">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3" name="文本框 42"/>
          <p:cNvSpPr txBox="1"/>
          <p:nvPr>
            <p:custDataLst>
              <p:tags r:id="rId6"/>
            </p:custDataLst>
          </p:nvPr>
        </p:nvSpPr>
        <p:spPr>
          <a:xfrm>
            <a:off x="810895" y="2362835"/>
            <a:ext cx="1893570" cy="252730"/>
          </a:xfrm>
          <a:prstGeom prst="rect">
            <a:avLst/>
          </a:prstGeom>
          <a:noFill/>
        </p:spPr>
        <p:txBody>
          <a:bodyPr wrap="none" lIns="0" tIns="0" rIns="0" bIns="0" rtlCol="0">
            <a:noAutofit/>
          </a:bodyPr>
          <a:lstStyle/>
          <a:p>
            <a:pPr algn="l">
              <a:buClrTx/>
              <a:buSzTx/>
              <a:buFontTx/>
            </a:pPr>
            <a:r>
              <a:rPr lang="en-US" altLang="zh-CN" sz="1600" b="1" spc="100" dirty="0">
                <a:solidFill>
                  <a:schemeClr val="accent2"/>
                </a:solidFill>
                <a:sym typeface="+mn-ea"/>
              </a:rPr>
              <a:t>GITEX Dubai 2023</a:t>
            </a:r>
            <a:endParaRPr lang="en-US" altLang="zh-CN" sz="1600" b="1" spc="100" dirty="0">
              <a:solidFill>
                <a:schemeClr val="accent2"/>
              </a:solidFill>
              <a:sym typeface="+mn-ea"/>
            </a:endParaRPr>
          </a:p>
          <a:p>
            <a:endParaRPr lang="en-US" altLang="zh-CN" sz="1600" b="1" spc="100" dirty="0">
              <a:solidFill>
                <a:schemeClr val="accent2"/>
              </a:solidFill>
            </a:endParaRPr>
          </a:p>
        </p:txBody>
      </p:sp>
      <p:cxnSp>
        <p:nvCxnSpPr>
          <p:cNvPr id="7" name="直接连接符 6"/>
          <p:cNvCxnSpPr/>
          <p:nvPr>
            <p:custDataLst>
              <p:tags r:id="rId7"/>
            </p:custDataLst>
          </p:nvPr>
        </p:nvCxnSpPr>
        <p:spPr>
          <a:xfrm flipV="1">
            <a:off x="3861321" y="2407555"/>
            <a:ext cx="0" cy="1440000"/>
          </a:xfrm>
          <a:prstGeom prst="line">
            <a:avLst/>
          </a:prstGeom>
          <a:ln w="25400">
            <a:gradFill>
              <a:gsLst>
                <a:gs pos="9000">
                  <a:schemeClr val="accent2">
                    <a:lumMod val="60000"/>
                    <a:lumOff val="40000"/>
                    <a:alpha val="0"/>
                  </a:schemeClr>
                </a:gs>
                <a:gs pos="100000">
                  <a:schemeClr val="accent2">
                    <a:lumMod val="60000"/>
                    <a:lumOff val="40000"/>
                    <a:alpha val="6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4" name="椭圆 13"/>
          <p:cNvSpPr/>
          <p:nvPr>
            <p:custDataLst>
              <p:tags r:id="rId8"/>
            </p:custDataLst>
          </p:nvPr>
        </p:nvSpPr>
        <p:spPr>
          <a:xfrm>
            <a:off x="3780700" y="3924377"/>
            <a:ext cx="144000" cy="144000"/>
          </a:xfrm>
          <a:prstGeom prst="ellipse">
            <a:avLst/>
          </a:prstGeom>
          <a:solidFill>
            <a:schemeClr val="accent2"/>
          </a:solidFill>
          <a:ln w="44450">
            <a:solidFill>
              <a:srgbClr val="FFFFFF"/>
            </a:solidFill>
          </a:ln>
          <a:effectLst>
            <a:outerShdw blurRad="50800" dist="38100" dir="2700000" algn="tl" rotWithShape="0">
              <a:schemeClr val="accent2">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4" name="文本框 43"/>
          <p:cNvSpPr txBox="1"/>
          <p:nvPr>
            <p:custDataLst>
              <p:tags r:id="rId9"/>
            </p:custDataLst>
          </p:nvPr>
        </p:nvSpPr>
        <p:spPr>
          <a:xfrm>
            <a:off x="3937635" y="2350135"/>
            <a:ext cx="2185670" cy="252730"/>
          </a:xfrm>
          <a:prstGeom prst="rect">
            <a:avLst/>
          </a:prstGeom>
          <a:noFill/>
        </p:spPr>
        <p:txBody>
          <a:bodyPr wrap="none" lIns="0" tIns="0" rIns="0" bIns="0" rtlCol="0">
            <a:noAutofit/>
          </a:bodyPr>
          <a:lstStyle/>
          <a:p>
            <a:pPr algn="l">
              <a:buClrTx/>
              <a:buSzTx/>
              <a:buFontTx/>
            </a:pPr>
            <a:r>
              <a:rPr lang="en-US" altLang="zh-CN" sz="1600" b="1" spc="100" dirty="0">
                <a:solidFill>
                  <a:schemeClr val="accent2"/>
                </a:solidFill>
                <a:sym typeface="+mn-ea"/>
              </a:rPr>
              <a:t>MWC Las Vegas 2023</a:t>
            </a:r>
            <a:endParaRPr lang="en-US" altLang="zh-CN" sz="1600" b="1" spc="100" dirty="0">
              <a:solidFill>
                <a:schemeClr val="accent2"/>
              </a:solidFill>
              <a:sym typeface="+mn-ea"/>
            </a:endParaRPr>
          </a:p>
          <a:p>
            <a:endParaRPr lang="en-US" altLang="zh-CN" sz="1600" b="1" spc="100" dirty="0">
              <a:solidFill>
                <a:schemeClr val="accent2"/>
              </a:solidFill>
            </a:endParaRPr>
          </a:p>
        </p:txBody>
      </p:sp>
      <p:sp>
        <p:nvSpPr>
          <p:cNvPr id="16" name="椭圆 15"/>
          <p:cNvSpPr/>
          <p:nvPr>
            <p:custDataLst>
              <p:tags r:id="rId10"/>
            </p:custDataLst>
          </p:nvPr>
        </p:nvSpPr>
        <p:spPr>
          <a:xfrm>
            <a:off x="7429317" y="3924377"/>
            <a:ext cx="144000" cy="144000"/>
          </a:xfrm>
          <a:prstGeom prst="ellipse">
            <a:avLst/>
          </a:prstGeom>
          <a:solidFill>
            <a:schemeClr val="accent2"/>
          </a:solidFill>
          <a:ln w="44450">
            <a:solidFill>
              <a:srgbClr val="FFFFFF"/>
            </a:solidFill>
          </a:ln>
          <a:effectLst>
            <a:outerShdw blurRad="50800" dist="38100" dir="2700000" algn="tl" rotWithShape="0">
              <a:schemeClr val="accent2">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cxnSp>
        <p:nvCxnSpPr>
          <p:cNvPr id="8" name="直接连接符 7"/>
          <p:cNvCxnSpPr/>
          <p:nvPr>
            <p:custDataLst>
              <p:tags r:id="rId11"/>
            </p:custDataLst>
          </p:nvPr>
        </p:nvCxnSpPr>
        <p:spPr>
          <a:xfrm flipV="1">
            <a:off x="7498150" y="2407555"/>
            <a:ext cx="0" cy="1440000"/>
          </a:xfrm>
          <a:prstGeom prst="line">
            <a:avLst/>
          </a:prstGeom>
          <a:ln w="25400">
            <a:gradFill>
              <a:gsLst>
                <a:gs pos="9000">
                  <a:schemeClr val="accent2">
                    <a:lumMod val="60000"/>
                    <a:lumOff val="40000"/>
                    <a:alpha val="0"/>
                  </a:schemeClr>
                </a:gs>
                <a:gs pos="100000">
                  <a:schemeClr val="accent2">
                    <a:lumMod val="60000"/>
                    <a:lumOff val="40000"/>
                    <a:alpha val="6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45" name="文本框 44"/>
          <p:cNvSpPr txBox="1"/>
          <p:nvPr>
            <p:custDataLst>
              <p:tags r:id="rId12"/>
            </p:custDataLst>
          </p:nvPr>
        </p:nvSpPr>
        <p:spPr>
          <a:xfrm>
            <a:off x="7620000" y="2362835"/>
            <a:ext cx="1732915" cy="252730"/>
          </a:xfrm>
          <a:prstGeom prst="rect">
            <a:avLst/>
          </a:prstGeom>
          <a:noFill/>
        </p:spPr>
        <p:txBody>
          <a:bodyPr wrap="none" lIns="0" tIns="0" rIns="0" bIns="0" rtlCol="0">
            <a:noAutofit/>
          </a:bodyPr>
          <a:lstStyle/>
          <a:p>
            <a:pPr algn="l"/>
            <a:r>
              <a:rPr sz="1600" b="1" spc="100" dirty="0">
                <a:solidFill>
                  <a:schemeClr val="accent2"/>
                </a:solidFill>
              </a:rPr>
              <a:t>2025 Russia ICEE</a:t>
            </a:r>
            <a:endParaRPr sz="1600" b="1" spc="100" dirty="0">
              <a:solidFill>
                <a:schemeClr val="accent2"/>
              </a:solidFill>
            </a:endParaRPr>
          </a:p>
        </p:txBody>
      </p:sp>
      <p:cxnSp>
        <p:nvCxnSpPr>
          <p:cNvPr id="9" name="直接连接符 8"/>
          <p:cNvCxnSpPr/>
          <p:nvPr>
            <p:custDataLst>
              <p:tags r:id="rId13"/>
            </p:custDataLst>
          </p:nvPr>
        </p:nvCxnSpPr>
        <p:spPr>
          <a:xfrm>
            <a:off x="1432290" y="4195139"/>
            <a:ext cx="0" cy="1440000"/>
          </a:xfrm>
          <a:prstGeom prst="line">
            <a:avLst/>
          </a:prstGeom>
          <a:ln w="25400">
            <a:gradFill>
              <a:gsLst>
                <a:gs pos="9000">
                  <a:schemeClr val="accent2">
                    <a:lumMod val="60000"/>
                    <a:lumOff val="40000"/>
                    <a:alpha val="0"/>
                  </a:schemeClr>
                </a:gs>
                <a:gs pos="100000">
                  <a:schemeClr val="accent2">
                    <a:lumMod val="60000"/>
                    <a:lumOff val="40000"/>
                    <a:alpha val="6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2" name="椭圆 11"/>
          <p:cNvSpPr/>
          <p:nvPr>
            <p:custDataLst>
              <p:tags r:id="rId14"/>
            </p:custDataLst>
          </p:nvPr>
        </p:nvSpPr>
        <p:spPr>
          <a:xfrm>
            <a:off x="1360628" y="3924377"/>
            <a:ext cx="144000" cy="144000"/>
          </a:xfrm>
          <a:prstGeom prst="ellipse">
            <a:avLst/>
          </a:prstGeom>
          <a:solidFill>
            <a:schemeClr val="accent2"/>
          </a:solidFill>
          <a:ln w="44450">
            <a:solidFill>
              <a:srgbClr val="FFFFFF"/>
            </a:solidFill>
          </a:ln>
          <a:effectLst>
            <a:outerShdw blurRad="50800" dist="38100" dir="2700000" algn="tl" rotWithShape="0">
              <a:schemeClr val="accent2">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24" name="文本框 23"/>
          <p:cNvSpPr txBox="1"/>
          <p:nvPr>
            <p:custDataLst>
              <p:tags r:id="rId15"/>
            </p:custDataLst>
          </p:nvPr>
        </p:nvSpPr>
        <p:spPr>
          <a:xfrm>
            <a:off x="2813078" y="4848764"/>
            <a:ext cx="1796231" cy="860422"/>
          </a:xfrm>
          <a:prstGeom prst="rect">
            <a:avLst/>
          </a:prstGeom>
          <a:noFill/>
        </p:spPr>
        <p:txBody>
          <a:bodyPr wrap="square" lIns="0" tIns="0" rIns="0" bIns="0" rtlCol="0">
            <a:noAutofit/>
          </a:bodyPr>
          <a:lstStyle/>
          <a:p>
            <a:pPr>
              <a:lnSpc>
                <a:spcPct val="150000"/>
              </a:lnSpc>
            </a:pPr>
            <a:r>
              <a:rPr lang="zh-CN" altLang="en-US" sz="1200" dirty="0">
                <a:solidFill>
                  <a:schemeClr val="tx1">
                    <a:lumMod val="85000"/>
                    <a:lumOff val="15000"/>
                  </a:schemeClr>
                </a:solidFill>
              </a:rPr>
              <a:t>单击输入项正文，文字是您思想的提炼，请言简意赅的阐述观点。</a:t>
            </a:r>
            <a:endParaRPr lang="zh-CN" altLang="en-US" sz="1200" dirty="0">
              <a:solidFill>
                <a:schemeClr val="tx1">
                  <a:lumMod val="85000"/>
                  <a:lumOff val="15000"/>
                </a:schemeClr>
              </a:solidFill>
            </a:endParaRPr>
          </a:p>
          <a:p>
            <a:pPr>
              <a:lnSpc>
                <a:spcPct val="150000"/>
              </a:lnSpc>
            </a:pPr>
            <a:endParaRPr lang="zh-CN" altLang="en-US" sz="1200" dirty="0">
              <a:solidFill>
                <a:schemeClr val="tx1">
                  <a:lumMod val="85000"/>
                  <a:lumOff val="15000"/>
                </a:schemeClr>
              </a:solidFill>
            </a:endParaRPr>
          </a:p>
        </p:txBody>
      </p:sp>
      <p:sp>
        <p:nvSpPr>
          <p:cNvPr id="46" name="文本框 45"/>
          <p:cNvSpPr txBox="1"/>
          <p:nvPr>
            <p:custDataLst>
              <p:tags r:id="rId16"/>
            </p:custDataLst>
          </p:nvPr>
        </p:nvSpPr>
        <p:spPr>
          <a:xfrm>
            <a:off x="1574034" y="4310943"/>
            <a:ext cx="1290517" cy="252586"/>
          </a:xfrm>
          <a:prstGeom prst="rect">
            <a:avLst/>
          </a:prstGeom>
          <a:noFill/>
        </p:spPr>
        <p:txBody>
          <a:bodyPr wrap="none" lIns="0" tIns="0" rIns="0" bIns="0" rtlCol="0">
            <a:noAutofit/>
          </a:bodyPr>
          <a:lstStyle/>
          <a:p>
            <a:pPr algn="l"/>
            <a:r>
              <a:rPr lang="en-US" altLang="zh-CN" sz="1600" b="1" spc="100" dirty="0">
                <a:solidFill>
                  <a:schemeClr val="accent2"/>
                </a:solidFill>
                <a:sym typeface="+mn-ea"/>
              </a:rPr>
              <a:t>2023IOTE</a:t>
            </a:r>
            <a:endParaRPr lang="en-US" altLang="zh-CN" sz="1600" b="1" spc="100" dirty="0">
              <a:solidFill>
                <a:schemeClr val="accent2"/>
              </a:solidFill>
            </a:endParaRPr>
          </a:p>
        </p:txBody>
      </p:sp>
      <p:cxnSp>
        <p:nvCxnSpPr>
          <p:cNvPr id="10" name="直接连接符 9"/>
          <p:cNvCxnSpPr/>
          <p:nvPr>
            <p:custDataLst>
              <p:tags r:id="rId17"/>
            </p:custDataLst>
          </p:nvPr>
        </p:nvCxnSpPr>
        <p:spPr>
          <a:xfrm>
            <a:off x="5111949" y="4195139"/>
            <a:ext cx="0" cy="1440000"/>
          </a:xfrm>
          <a:prstGeom prst="line">
            <a:avLst/>
          </a:prstGeom>
          <a:ln w="25400">
            <a:gradFill>
              <a:gsLst>
                <a:gs pos="9000">
                  <a:schemeClr val="accent2">
                    <a:lumMod val="60000"/>
                    <a:lumOff val="40000"/>
                    <a:alpha val="0"/>
                  </a:schemeClr>
                </a:gs>
                <a:gs pos="100000">
                  <a:schemeClr val="accent2">
                    <a:lumMod val="60000"/>
                    <a:lumOff val="40000"/>
                    <a:alpha val="6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5" name="椭圆 14"/>
          <p:cNvSpPr/>
          <p:nvPr>
            <p:custDataLst>
              <p:tags r:id="rId18"/>
            </p:custDataLst>
          </p:nvPr>
        </p:nvSpPr>
        <p:spPr>
          <a:xfrm>
            <a:off x="5047773" y="3924377"/>
            <a:ext cx="144000" cy="144000"/>
          </a:xfrm>
          <a:prstGeom prst="ellipse">
            <a:avLst/>
          </a:prstGeom>
          <a:solidFill>
            <a:schemeClr val="accent2"/>
          </a:solidFill>
          <a:ln w="44450">
            <a:solidFill>
              <a:srgbClr val="FFFFFF"/>
            </a:solidFill>
          </a:ln>
          <a:effectLst>
            <a:outerShdw blurRad="50800" dist="38100" dir="2700000" algn="tl" rotWithShape="0">
              <a:schemeClr val="accent2">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7" name="文本框 46"/>
          <p:cNvSpPr txBox="1"/>
          <p:nvPr>
            <p:custDataLst>
              <p:tags r:id="rId19"/>
            </p:custDataLst>
          </p:nvPr>
        </p:nvSpPr>
        <p:spPr>
          <a:xfrm>
            <a:off x="5215890" y="4307840"/>
            <a:ext cx="1427480" cy="252730"/>
          </a:xfrm>
          <a:prstGeom prst="rect">
            <a:avLst/>
          </a:prstGeom>
          <a:noFill/>
        </p:spPr>
        <p:txBody>
          <a:bodyPr wrap="none" lIns="0" tIns="0" rIns="0" bIns="0" rtlCol="0">
            <a:noAutofit/>
          </a:bodyPr>
          <a:lstStyle/>
          <a:p>
            <a:pPr lvl="0" algn="l">
              <a:buClrTx/>
              <a:buSzTx/>
              <a:buFontTx/>
            </a:pPr>
            <a:r>
              <a:rPr lang="en-US" altLang="zh-CN" sz="1600" b="1" spc="100" dirty="0">
                <a:solidFill>
                  <a:schemeClr val="accent2"/>
                </a:solidFill>
                <a:sym typeface="+mn-ea"/>
              </a:rPr>
              <a:t>MWC Shanghai 2023</a:t>
            </a:r>
            <a:endParaRPr lang="en-US" altLang="zh-CN" sz="1600" b="1" spc="100" dirty="0">
              <a:solidFill>
                <a:schemeClr val="accent2"/>
              </a:solidFill>
            </a:endParaRPr>
          </a:p>
        </p:txBody>
      </p:sp>
      <p:sp>
        <p:nvSpPr>
          <p:cNvPr id="18" name="椭圆 17"/>
          <p:cNvSpPr/>
          <p:nvPr>
            <p:custDataLst>
              <p:tags r:id="rId20"/>
            </p:custDataLst>
          </p:nvPr>
        </p:nvSpPr>
        <p:spPr>
          <a:xfrm>
            <a:off x="8700796" y="3924377"/>
            <a:ext cx="144000" cy="144000"/>
          </a:xfrm>
          <a:prstGeom prst="ellipse">
            <a:avLst/>
          </a:prstGeom>
          <a:solidFill>
            <a:schemeClr val="accent2"/>
          </a:solidFill>
          <a:ln w="44450">
            <a:solidFill>
              <a:srgbClr val="FFFFFF"/>
            </a:solidFill>
          </a:ln>
          <a:effectLst>
            <a:outerShdw blurRad="50800" dist="38100" dir="2700000" algn="tl" rotWithShape="0">
              <a:schemeClr val="accent2">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8" name="文本框 47"/>
          <p:cNvSpPr txBox="1"/>
          <p:nvPr>
            <p:custDataLst>
              <p:tags r:id="rId21"/>
            </p:custDataLst>
          </p:nvPr>
        </p:nvSpPr>
        <p:spPr>
          <a:xfrm>
            <a:off x="8848090" y="4288155"/>
            <a:ext cx="2094230" cy="252730"/>
          </a:xfrm>
          <a:prstGeom prst="rect">
            <a:avLst/>
          </a:prstGeom>
          <a:noFill/>
        </p:spPr>
        <p:txBody>
          <a:bodyPr wrap="none" lIns="0" tIns="0" rIns="0" bIns="0" rtlCol="0">
            <a:noAutofit/>
          </a:bodyPr>
          <a:lstStyle/>
          <a:p>
            <a:pPr algn="l"/>
            <a:r>
              <a:rPr sz="1200" b="1" spc="100" dirty="0">
                <a:solidFill>
                  <a:schemeClr val="accent2"/>
                </a:solidFill>
              </a:rPr>
              <a:t>2025 Tianjin Education Exhibition</a:t>
            </a:r>
            <a:endParaRPr sz="1200" b="1" spc="100" dirty="0">
              <a:solidFill>
                <a:schemeClr val="accent2"/>
              </a:solidFill>
            </a:endParaRPr>
          </a:p>
        </p:txBody>
      </p:sp>
      <p:cxnSp>
        <p:nvCxnSpPr>
          <p:cNvPr id="49" name="直接连接符 48"/>
          <p:cNvCxnSpPr/>
          <p:nvPr>
            <p:custDataLst>
              <p:tags r:id="rId22"/>
            </p:custDataLst>
          </p:nvPr>
        </p:nvCxnSpPr>
        <p:spPr>
          <a:xfrm>
            <a:off x="8770245" y="4195139"/>
            <a:ext cx="0" cy="1440000"/>
          </a:xfrm>
          <a:prstGeom prst="line">
            <a:avLst/>
          </a:prstGeom>
          <a:ln w="25400">
            <a:gradFill>
              <a:gsLst>
                <a:gs pos="9000">
                  <a:schemeClr val="accent2">
                    <a:lumMod val="60000"/>
                    <a:lumOff val="40000"/>
                    <a:alpha val="0"/>
                  </a:schemeClr>
                </a:gs>
                <a:gs pos="100000">
                  <a:schemeClr val="accent2">
                    <a:lumMod val="60000"/>
                    <a:lumOff val="40000"/>
                    <a:alpha val="60000"/>
                  </a:schemeClr>
                </a:gs>
              </a:gsLst>
              <a:lin ang="5400000" scaled="1"/>
            </a:gradFill>
          </a:ln>
        </p:spPr>
        <p:style>
          <a:lnRef idx="1">
            <a:schemeClr val="accent1"/>
          </a:lnRef>
          <a:fillRef idx="0">
            <a:schemeClr val="accent1"/>
          </a:fillRef>
          <a:effectRef idx="0">
            <a:schemeClr val="accent1"/>
          </a:effectRef>
          <a:fontRef idx="minor">
            <a:schemeClr val="tx1"/>
          </a:fontRef>
        </p:style>
      </p:cxnSp>
      <p:pic>
        <p:nvPicPr>
          <p:cNvPr id="5" name="图片 4" descr="D:/公司简介PPT资料/8. 展会相关图片/展会现场拍图/GITEX Dubai 2023/2.jpg2"/>
          <p:cNvPicPr>
            <a:picLocks noChangeAspect="1"/>
          </p:cNvPicPr>
          <p:nvPr>
            <p:custDataLst>
              <p:tags r:id="rId23"/>
            </p:custDataLst>
          </p:nvPr>
        </p:nvPicPr>
        <p:blipFill>
          <a:blip r:embed="rId24"/>
          <a:srcRect l="7056" r="7056"/>
          <a:stretch>
            <a:fillRect/>
          </a:stretch>
        </p:blipFill>
        <p:spPr>
          <a:xfrm>
            <a:off x="2210435" y="2724875"/>
            <a:ext cx="1356360" cy="1046480"/>
          </a:xfrm>
          <a:prstGeom prst="rect">
            <a:avLst/>
          </a:prstGeom>
          <a:solidFill>
            <a:schemeClr val="accent1"/>
          </a:solidFill>
          <a:ln w="6350">
            <a:noFill/>
          </a:ln>
          <a:effectLst>
            <a:outerShdw blurRad="50800" dist="38100" dir="2700000" algn="tl" rotWithShape="0">
              <a:prstClr val="black">
                <a:alpha val="40000"/>
              </a:prstClr>
            </a:outerShdw>
          </a:effectLst>
        </p:spPr>
      </p:pic>
      <p:pic>
        <p:nvPicPr>
          <p:cNvPr id="51" name="图片 50" descr="D:/公司简介PPT资料/8. 展会相关图片/展会现场拍图/GITEX Dubai 2023/1.jpg1"/>
          <p:cNvPicPr>
            <a:picLocks noChangeAspect="1"/>
          </p:cNvPicPr>
          <p:nvPr>
            <p:custDataLst>
              <p:tags r:id="rId25"/>
            </p:custDataLst>
          </p:nvPr>
        </p:nvPicPr>
        <p:blipFill>
          <a:blip r:embed="rId26"/>
          <a:srcRect l="7056" r="7056"/>
          <a:stretch>
            <a:fillRect/>
          </a:stretch>
        </p:blipFill>
        <p:spPr>
          <a:xfrm>
            <a:off x="803275" y="2726145"/>
            <a:ext cx="1356360" cy="1045210"/>
          </a:xfrm>
          <a:prstGeom prst="rect">
            <a:avLst/>
          </a:prstGeom>
          <a:noFill/>
          <a:ln w="6350">
            <a:noFill/>
          </a:ln>
          <a:effectLst>
            <a:outerShdw blurRad="50800" dist="38100" dir="2700000" algn="tl" rotWithShape="0">
              <a:prstClr val="black">
                <a:alpha val="40000"/>
              </a:prstClr>
            </a:outerShdw>
          </a:effectLst>
        </p:spPr>
      </p:pic>
      <p:grpSp>
        <p:nvGrpSpPr>
          <p:cNvPr id="20" name="组合 19"/>
          <p:cNvGrpSpPr/>
          <p:nvPr/>
        </p:nvGrpSpPr>
        <p:grpSpPr>
          <a:xfrm>
            <a:off x="1571625" y="4587875"/>
            <a:ext cx="3212465" cy="1050290"/>
            <a:chOff x="1966" y="7083"/>
            <a:chExt cx="5059" cy="1654"/>
          </a:xfrm>
        </p:grpSpPr>
        <p:pic>
          <p:nvPicPr>
            <p:cNvPr id="13" name="图片 12" descr="D:/公司简介PPT资料/8. 展会相关图片/展会现场拍图/IOTE 2023/2.jpg2"/>
            <p:cNvPicPr>
              <a:picLocks noChangeAspect="1"/>
            </p:cNvPicPr>
            <p:nvPr>
              <p:custDataLst>
                <p:tags r:id="rId27"/>
              </p:custDataLst>
            </p:nvPr>
          </p:nvPicPr>
          <p:blipFill>
            <a:blip r:embed="rId28"/>
            <a:srcRect l="7215" r="7215"/>
            <a:stretch>
              <a:fillRect/>
            </a:stretch>
          </p:blipFill>
          <p:spPr>
            <a:xfrm>
              <a:off x="4524" y="7083"/>
              <a:ext cx="2501" cy="1644"/>
            </a:xfrm>
            <a:prstGeom prst="rect">
              <a:avLst/>
            </a:prstGeom>
            <a:solidFill>
              <a:schemeClr val="accent1"/>
            </a:solidFill>
            <a:ln w="6350">
              <a:noFill/>
            </a:ln>
          </p:spPr>
        </p:pic>
        <p:pic>
          <p:nvPicPr>
            <p:cNvPr id="17" name="图片 16" descr="D:/公司简介PPT资料/8. 展会相关图片/展会现场拍图/IOTE 2023/1.jpg1"/>
            <p:cNvPicPr>
              <a:picLocks noChangeAspect="1"/>
            </p:cNvPicPr>
            <p:nvPr>
              <p:custDataLst>
                <p:tags r:id="rId29"/>
              </p:custDataLst>
            </p:nvPr>
          </p:nvPicPr>
          <p:blipFill>
            <a:blip r:embed="rId30"/>
            <a:srcRect t="6200" b="6200"/>
            <a:stretch>
              <a:fillRect/>
            </a:stretch>
          </p:blipFill>
          <p:spPr>
            <a:xfrm>
              <a:off x="1966" y="7093"/>
              <a:ext cx="2501" cy="1644"/>
            </a:xfrm>
            <a:prstGeom prst="rect">
              <a:avLst/>
            </a:prstGeom>
            <a:solidFill>
              <a:schemeClr val="accent1"/>
            </a:solidFill>
            <a:ln w="6350">
              <a:noFill/>
            </a:ln>
          </p:spPr>
        </p:pic>
      </p:grpSp>
      <p:pic>
        <p:nvPicPr>
          <p:cNvPr id="52" name="图片 51" descr="D:/公司简介PPT资料/8. 展会相关图片/展会现场拍图/MWC Las Vegas 2023/2.jpg2"/>
          <p:cNvPicPr>
            <a:picLocks noChangeAspect="1"/>
          </p:cNvPicPr>
          <p:nvPr>
            <p:custDataLst>
              <p:tags r:id="rId31"/>
            </p:custDataLst>
          </p:nvPr>
        </p:nvPicPr>
        <p:blipFill>
          <a:blip r:embed="rId32"/>
          <a:srcRect l="7388" r="7388"/>
          <a:stretch>
            <a:fillRect/>
          </a:stretch>
        </p:blipFill>
        <p:spPr>
          <a:xfrm>
            <a:off x="5589270" y="2727355"/>
            <a:ext cx="1582584" cy="1044000"/>
          </a:xfrm>
          <a:prstGeom prst="rect">
            <a:avLst/>
          </a:prstGeom>
          <a:solidFill>
            <a:schemeClr val="accent1"/>
          </a:solidFill>
          <a:ln w="6350">
            <a:noFill/>
          </a:ln>
        </p:spPr>
      </p:pic>
      <p:pic>
        <p:nvPicPr>
          <p:cNvPr id="54" name="图片 53" descr="D:/公司简介PPT资料/8. 展会相关图片/展会现场拍图/MWC Las Vegas 2023/1.jpg1"/>
          <p:cNvPicPr>
            <a:picLocks noChangeAspect="1"/>
          </p:cNvPicPr>
          <p:nvPr>
            <p:custDataLst>
              <p:tags r:id="rId33"/>
            </p:custDataLst>
          </p:nvPr>
        </p:nvPicPr>
        <p:blipFill>
          <a:blip r:embed="rId34"/>
          <a:srcRect l="7388" r="7388"/>
          <a:stretch>
            <a:fillRect/>
          </a:stretch>
        </p:blipFill>
        <p:spPr>
          <a:xfrm>
            <a:off x="3963035" y="2727355"/>
            <a:ext cx="1582584" cy="1044000"/>
          </a:xfrm>
          <a:prstGeom prst="rect">
            <a:avLst/>
          </a:prstGeom>
          <a:solidFill>
            <a:schemeClr val="accent1"/>
          </a:solidFill>
          <a:ln w="6350">
            <a:noFill/>
          </a:ln>
        </p:spPr>
      </p:pic>
      <p:pic>
        <p:nvPicPr>
          <p:cNvPr id="60" name="图片 59" descr="D:/公司简介PPT资料/8. 展会相关图片/展会现场拍图/MWC Shanghai 2023/02.jpg02"/>
          <p:cNvPicPr>
            <a:picLocks noChangeAspect="1"/>
          </p:cNvPicPr>
          <p:nvPr>
            <p:custDataLst>
              <p:tags r:id="rId35"/>
            </p:custDataLst>
          </p:nvPr>
        </p:nvPicPr>
        <p:blipFill>
          <a:blip r:embed="rId36"/>
          <a:srcRect t="6203" b="6203"/>
          <a:stretch>
            <a:fillRect/>
          </a:stretch>
        </p:blipFill>
        <p:spPr>
          <a:xfrm>
            <a:off x="6823710" y="4563745"/>
            <a:ext cx="1588770" cy="1043940"/>
          </a:xfrm>
          <a:prstGeom prst="rect">
            <a:avLst/>
          </a:prstGeom>
          <a:solidFill>
            <a:schemeClr val="accent1"/>
          </a:solidFill>
          <a:ln w="6350">
            <a:noFill/>
          </a:ln>
        </p:spPr>
      </p:pic>
      <p:pic>
        <p:nvPicPr>
          <p:cNvPr id="55" name="图片 54" descr="D:/公司简介PPT资料/8. 展会相关图片/展会现场拍图/MWC Shanghai 2023/01.jpg01"/>
          <p:cNvPicPr>
            <a:picLocks noChangeAspect="1"/>
          </p:cNvPicPr>
          <p:nvPr>
            <p:custDataLst>
              <p:tags r:id="rId37"/>
            </p:custDataLst>
          </p:nvPr>
        </p:nvPicPr>
        <p:blipFill>
          <a:blip r:embed="rId38"/>
          <a:srcRect l="7211" r="7211"/>
          <a:stretch>
            <a:fillRect/>
          </a:stretch>
        </p:blipFill>
        <p:spPr>
          <a:xfrm>
            <a:off x="5195570" y="4563745"/>
            <a:ext cx="1588770" cy="1043940"/>
          </a:xfrm>
          <a:prstGeom prst="rect">
            <a:avLst/>
          </a:prstGeom>
          <a:solidFill>
            <a:schemeClr val="accent1"/>
          </a:solidFill>
          <a:ln w="6350">
            <a:noFill/>
          </a:ln>
        </p:spPr>
      </p:pic>
      <p:pic>
        <p:nvPicPr>
          <p:cNvPr id="21" name="图片 20" descr="微信图片_20250428114420"/>
          <p:cNvPicPr>
            <a:picLocks noChangeAspect="1"/>
          </p:cNvPicPr>
          <p:nvPr/>
        </p:nvPicPr>
        <p:blipFill>
          <a:blip r:embed="rId39"/>
          <a:srcRect b="12507"/>
          <a:stretch>
            <a:fillRect/>
          </a:stretch>
        </p:blipFill>
        <p:spPr>
          <a:xfrm>
            <a:off x="9320530" y="2731860"/>
            <a:ext cx="1583690" cy="1039495"/>
          </a:xfrm>
          <a:prstGeom prst="rect">
            <a:avLst/>
          </a:prstGeom>
        </p:spPr>
      </p:pic>
      <p:pic>
        <p:nvPicPr>
          <p:cNvPr id="32" name="图片 31" descr="1684034d-e5ea-449c-9693-c3181e776701"/>
          <p:cNvPicPr>
            <a:picLocks noChangeAspect="1"/>
          </p:cNvPicPr>
          <p:nvPr/>
        </p:nvPicPr>
        <p:blipFill>
          <a:blip r:embed="rId40"/>
          <a:srcRect l="-827" t="10443" r="-525" b="-1533"/>
          <a:stretch>
            <a:fillRect/>
          </a:stretch>
        </p:blipFill>
        <p:spPr>
          <a:xfrm>
            <a:off x="7589520" y="2727415"/>
            <a:ext cx="1692275" cy="1043940"/>
          </a:xfrm>
          <a:prstGeom prst="rect">
            <a:avLst/>
          </a:prstGeom>
        </p:spPr>
      </p:pic>
      <p:pic>
        <p:nvPicPr>
          <p:cNvPr id="36" name="图片 35"/>
          <p:cNvPicPr>
            <a:picLocks noChangeAspect="1"/>
          </p:cNvPicPr>
          <p:nvPr/>
        </p:nvPicPr>
        <p:blipFill>
          <a:blip r:embed="rId41"/>
          <a:srcRect t="19612" r="-2228" b="30483"/>
          <a:stretch>
            <a:fillRect/>
          </a:stretch>
        </p:blipFill>
        <p:spPr>
          <a:xfrm>
            <a:off x="10427335" y="4594195"/>
            <a:ext cx="1604371" cy="1044000"/>
          </a:xfrm>
          <a:prstGeom prst="rect">
            <a:avLst/>
          </a:prstGeom>
        </p:spPr>
      </p:pic>
      <p:pic>
        <p:nvPicPr>
          <p:cNvPr id="37" name="图片 36" descr="微信图片_20250428111120"/>
          <p:cNvPicPr>
            <a:picLocks noChangeAspect="1"/>
          </p:cNvPicPr>
          <p:nvPr/>
        </p:nvPicPr>
        <p:blipFill>
          <a:blip r:embed="rId42"/>
          <a:srcRect b="9420"/>
          <a:stretch>
            <a:fillRect/>
          </a:stretch>
        </p:blipFill>
        <p:spPr>
          <a:xfrm>
            <a:off x="8850630" y="4589463"/>
            <a:ext cx="1543050" cy="1048385"/>
          </a:xfrm>
          <a:prstGeom prst="rect">
            <a:avLst/>
          </a:prstGeom>
        </p:spPr>
      </p:pic>
      <p:grpSp>
        <p:nvGrpSpPr>
          <p:cNvPr id="2" name="组合 1"/>
          <p:cNvGrpSpPr/>
          <p:nvPr/>
        </p:nvGrpSpPr>
        <p:grpSpPr>
          <a:xfrm>
            <a:off x="494030" y="374015"/>
            <a:ext cx="15308580" cy="963930"/>
            <a:chOff x="2266" y="770"/>
            <a:chExt cx="24108" cy="1518"/>
          </a:xfrm>
        </p:grpSpPr>
        <p:sp>
          <p:nvSpPr>
            <p:cNvPr id="19" name="文本框 18"/>
            <p:cNvSpPr txBox="1"/>
            <p:nvPr>
              <p:custDataLst>
                <p:tags r:id="rId43"/>
              </p:custDataLst>
            </p:nvPr>
          </p:nvSpPr>
          <p:spPr>
            <a:xfrm>
              <a:off x="2494" y="889"/>
              <a:ext cx="23880" cy="1399"/>
            </a:xfrm>
            <a:prstGeom prst="rect">
              <a:avLst/>
            </a:prstGeom>
          </p:spPr>
          <p:txBody>
            <a:bodyPr lIns="90000" tIns="46800" rIns="90000" bIns="46800" anchor="ctr">
              <a:normAutofit/>
            </a:bodyPr>
            <a:lstStyle>
              <a:lvl1pPr algn="ctr" defTabSz="914400" eaLnBrk="1" fontAlgn="auto" latinLnBrk="0" hangingPunct="1">
                <a:lnSpc>
                  <a:spcPct val="90000"/>
                </a:lnSpc>
                <a:spcAft>
                  <a:spcPts val="0"/>
                </a:spcAft>
                <a:buNone/>
                <a:defRPr sz="4400" cap="all">
                  <a:solidFill>
                    <a:schemeClr val="bg1"/>
                  </a:solidFill>
                  <a:latin typeface="+mj-lt"/>
                  <a:ea typeface="+mj-ea"/>
                  <a:cs typeface="+mj-cs"/>
                </a:defRPr>
              </a:lvl1pPr>
            </a:lstStyle>
            <a:p>
              <a:pPr algn="l"/>
              <a:r>
                <a:rPr lang="en-US" altLang="zh-CN" sz="3600" b="1" dirty="0">
                  <a:solidFill>
                    <a:srgbClr val="FFF1D2"/>
                  </a:solidFill>
                  <a:latin typeface="微软雅黑" panose="020B0503020204020204" charset="-122"/>
                  <a:ea typeface="微软雅黑" panose="020B0503020204020204" charset="-122"/>
                </a:rPr>
                <a:t>Exhibition Style</a:t>
              </a:r>
              <a:endParaRPr lang="en-US" altLang="zh-CN" sz="3600" b="1" dirty="0">
                <a:solidFill>
                  <a:srgbClr val="FFF1D2"/>
                </a:solidFill>
                <a:latin typeface="微软雅黑" panose="020B0503020204020204" charset="-122"/>
                <a:ea typeface="微软雅黑" panose="020B0503020204020204" charset="-122"/>
              </a:endParaRPr>
            </a:p>
          </p:txBody>
        </p:sp>
        <p:sp>
          <p:nvSpPr>
            <p:cNvPr id="22" name="矩形 21"/>
            <p:cNvSpPr/>
            <p:nvPr/>
          </p:nvSpPr>
          <p:spPr>
            <a:xfrm>
              <a:off x="2266" y="770"/>
              <a:ext cx="227" cy="14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rgbClr val="FFF1D2"/>
                </a:solidFill>
              </a:endParaRPr>
            </a:p>
          </p:txBody>
        </p:sp>
      </p:grpSp>
    </p:spTree>
    <p:custDataLst>
      <p:tags r:id="rId4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1"/>
          <a:stretch>
            <a:fillRect/>
          </a:stretch>
        </p:blipFill>
        <p:spPr>
          <a:xfrm rot="21600000">
            <a:off x="0" y="1685"/>
            <a:ext cx="12192000" cy="6854630"/>
          </a:xfrm>
          <a:prstGeom prst="rect">
            <a:avLst/>
          </a:prstGeom>
        </p:spPr>
      </p:pic>
      <p:pic>
        <p:nvPicPr>
          <p:cNvPr id="14" name="picture 14"/>
          <p:cNvPicPr>
            <a:picLocks noChangeAspect="1"/>
          </p:cNvPicPr>
          <p:nvPr/>
        </p:nvPicPr>
        <p:blipFill>
          <a:blip r:embed="rId2"/>
          <a:stretch>
            <a:fillRect/>
          </a:stretch>
        </p:blipFill>
        <p:spPr>
          <a:xfrm rot="21600000">
            <a:off x="0" y="1685"/>
            <a:ext cx="12192000" cy="6754507"/>
          </a:xfrm>
          <a:prstGeom prst="rect">
            <a:avLst/>
          </a:prstGeom>
        </p:spPr>
      </p:pic>
      <p:grpSp>
        <p:nvGrpSpPr>
          <p:cNvPr id="3" name="组合 2"/>
          <p:cNvGrpSpPr/>
          <p:nvPr/>
        </p:nvGrpSpPr>
        <p:grpSpPr>
          <a:xfrm>
            <a:off x="560705" y="374015"/>
            <a:ext cx="15307945" cy="935990"/>
            <a:chOff x="2266" y="770"/>
            <a:chExt cx="24107" cy="1474"/>
          </a:xfrm>
        </p:grpSpPr>
        <p:sp>
          <p:nvSpPr>
            <p:cNvPr id="6" name="文本框 5"/>
            <p:cNvSpPr txBox="1"/>
            <p:nvPr>
              <p:custDataLst>
                <p:tags r:id="rId3"/>
              </p:custDataLst>
            </p:nvPr>
          </p:nvSpPr>
          <p:spPr>
            <a:xfrm>
              <a:off x="2493" y="845"/>
              <a:ext cx="23880" cy="1399"/>
            </a:xfrm>
            <a:prstGeom prst="rect">
              <a:avLst/>
            </a:prstGeom>
          </p:spPr>
          <p:txBody>
            <a:bodyPr lIns="90000" tIns="46800" rIns="90000" bIns="46800" anchor="ctr">
              <a:normAutofit/>
            </a:bodyPr>
            <a:lstStyle>
              <a:lvl1pPr algn="ctr" defTabSz="914400" eaLnBrk="1" fontAlgn="auto" latinLnBrk="0" hangingPunct="1">
                <a:lnSpc>
                  <a:spcPct val="90000"/>
                </a:lnSpc>
                <a:spcAft>
                  <a:spcPts val="0"/>
                </a:spcAft>
                <a:buNone/>
                <a:defRPr sz="4400" cap="all">
                  <a:solidFill>
                    <a:schemeClr val="bg1"/>
                  </a:solidFill>
                  <a:latin typeface="+mj-lt"/>
                  <a:ea typeface="+mj-ea"/>
                  <a:cs typeface="+mj-cs"/>
                </a:defRPr>
              </a:lvl1pPr>
            </a:lstStyle>
            <a:p>
              <a:pPr algn="l"/>
              <a:r>
                <a:rPr lang="en-US" altLang="zh-CN" sz="3600" b="1" dirty="0">
                  <a:solidFill>
                    <a:srgbClr val="FFF1D2"/>
                  </a:solidFill>
                  <a:latin typeface="微软雅黑" panose="020B0503020204020204" charset="-122"/>
                  <a:ea typeface="微软雅黑" panose="020B0503020204020204" charset="-122"/>
                </a:rPr>
                <a:t>Dapartmental Overview</a:t>
              </a:r>
              <a:endParaRPr lang="en-US" altLang="zh-CN" sz="3600" b="1" dirty="0">
                <a:solidFill>
                  <a:srgbClr val="FFF1D2"/>
                </a:solidFill>
                <a:latin typeface="微软雅黑" panose="020B0503020204020204" charset="-122"/>
                <a:ea typeface="微软雅黑" panose="020B0503020204020204" charset="-122"/>
              </a:endParaRPr>
            </a:p>
          </p:txBody>
        </p:sp>
        <p:sp>
          <p:nvSpPr>
            <p:cNvPr id="11" name="矩形 10"/>
            <p:cNvSpPr/>
            <p:nvPr/>
          </p:nvSpPr>
          <p:spPr>
            <a:xfrm>
              <a:off x="2266" y="770"/>
              <a:ext cx="227" cy="14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rgbClr val="FFF1D2"/>
                </a:solidFill>
              </a:endParaRPr>
            </a:p>
          </p:txBody>
        </p:sp>
      </p:grpSp>
      <p:pic>
        <p:nvPicPr>
          <p:cNvPr id="2" name="C9F754DE-2CAD-44b6-B708-469DEB6407EB-1" descr="C:/Users/jt/AppData/Local/Temp/wpp.bjgMUJwpp"/>
          <p:cNvPicPr>
            <a:picLocks noChangeAspect="1"/>
          </p:cNvPicPr>
          <p:nvPr/>
        </p:nvPicPr>
        <p:blipFill>
          <a:blip r:embed="rId4"/>
          <a:stretch>
            <a:fillRect/>
          </a:stretch>
        </p:blipFill>
        <p:spPr>
          <a:xfrm>
            <a:off x="0" y="2407603"/>
            <a:ext cx="12192000" cy="2298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60"/>
          <p:cNvPicPr>
            <a:picLocks noChangeAspect="1"/>
          </p:cNvPicPr>
          <p:nvPr/>
        </p:nvPicPr>
        <p:blipFill>
          <a:blip r:embed="rId1"/>
          <a:stretch>
            <a:fillRect/>
          </a:stretch>
        </p:blipFill>
        <p:spPr>
          <a:xfrm rot="21600000">
            <a:off x="5534" y="6958"/>
            <a:ext cx="12186010" cy="6851262"/>
          </a:xfrm>
          <a:prstGeom prst="rect">
            <a:avLst/>
          </a:prstGeom>
        </p:spPr>
      </p:pic>
      <p:grpSp>
        <p:nvGrpSpPr>
          <p:cNvPr id="2" name="group 2"/>
          <p:cNvGrpSpPr/>
          <p:nvPr/>
        </p:nvGrpSpPr>
        <p:grpSpPr>
          <a:xfrm rot="21600000">
            <a:off x="2834107" y="1292757"/>
            <a:ext cx="4491349" cy="1051245"/>
            <a:chOff x="0" y="0"/>
            <a:chExt cx="7409688" cy="1734311"/>
          </a:xfrm>
        </p:grpSpPr>
        <p:pic>
          <p:nvPicPr>
            <p:cNvPr id="62" name="picture 62"/>
            <p:cNvPicPr>
              <a:picLocks noChangeAspect="1"/>
            </p:cNvPicPr>
            <p:nvPr/>
          </p:nvPicPr>
          <p:blipFill>
            <a:blip r:embed="rId2"/>
            <a:stretch>
              <a:fillRect/>
            </a:stretch>
          </p:blipFill>
          <p:spPr>
            <a:xfrm rot="21600000">
              <a:off x="0" y="0"/>
              <a:ext cx="7409688" cy="1734311"/>
            </a:xfrm>
            <a:prstGeom prst="rect">
              <a:avLst/>
            </a:prstGeom>
          </p:spPr>
        </p:pic>
        <p:sp>
          <p:nvSpPr>
            <p:cNvPr id="64" name="textbox 64"/>
            <p:cNvSpPr/>
            <p:nvPr/>
          </p:nvSpPr>
          <p:spPr>
            <a:xfrm>
              <a:off x="-12700" y="-12700"/>
              <a:ext cx="7435215" cy="1789429"/>
            </a:xfrm>
            <a:prstGeom prst="rect">
              <a:avLst/>
            </a:prstGeom>
            <a:noFill/>
            <a:ln w="0" cap="flat">
              <a:noFill/>
              <a:prstDash val="solid"/>
              <a:miter lim="0"/>
            </a:ln>
          </p:spPr>
          <p:txBody>
            <a:bodyPr vert="horz" wrap="square" lIns="0" tIns="0" rIns="0" bIns="0"/>
            <a:lstStyle/>
            <a:p>
              <a:pPr algn="l" rtl="0" eaLnBrk="0">
                <a:lnSpc>
                  <a:spcPct val="114000"/>
                </a:lnSpc>
              </a:pPr>
              <a:endParaRPr sz="605" dirty="0">
                <a:latin typeface="Arial" panose="020B0604020202020204"/>
                <a:ea typeface="Arial" panose="020B0604020202020204"/>
                <a:cs typeface="Arial" panose="020B0604020202020204"/>
              </a:endParaRPr>
            </a:p>
            <a:p>
              <a:pPr algn="l" rtl="0" eaLnBrk="0">
                <a:lnSpc>
                  <a:spcPct val="114000"/>
                </a:lnSpc>
              </a:pPr>
              <a:endParaRPr sz="605" dirty="0">
                <a:latin typeface="Arial" panose="020B0604020202020204"/>
                <a:ea typeface="Arial" panose="020B0604020202020204"/>
                <a:cs typeface="Arial" panose="020B0604020202020204"/>
              </a:endParaRPr>
            </a:p>
            <a:p>
              <a:pPr algn="l" rtl="0" eaLnBrk="0">
                <a:lnSpc>
                  <a:spcPct val="114000"/>
                </a:lnSpc>
              </a:pPr>
              <a:endParaRPr sz="605" dirty="0">
                <a:latin typeface="Arial" panose="020B0604020202020204"/>
                <a:ea typeface="Arial" panose="020B0604020202020204"/>
                <a:cs typeface="Arial" panose="020B0604020202020204"/>
              </a:endParaRPr>
            </a:p>
            <a:p>
              <a:pPr marL="269875" indent="1905" eaLnBrk="0">
                <a:lnSpc>
                  <a:spcPct val="114000"/>
                </a:lnSpc>
              </a:pPr>
              <a:r>
                <a:rPr lang="en-US" sz="1395" b="1" kern="0" dirty="0">
                  <a:solidFill>
                    <a:srgbClr val="FFFFFF">
                      <a:alpha val="100000"/>
                    </a:srgbClr>
                  </a:solidFill>
                  <a:latin typeface="微软雅黑" panose="020B0503020204020204" charset="-122"/>
                  <a:ea typeface="微软雅黑" panose="020B0503020204020204" charset="-122"/>
                  <a:cs typeface="微软雅黑" panose="020B0503020204020204" charset="-122"/>
                </a:rPr>
                <a:t>Solutions of Generic Scenarios</a:t>
              </a:r>
              <a:r>
                <a:rPr sz="1395" b="1" kern="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endParaRPr sz="1395" dirty="0">
                <a:latin typeface="微软雅黑" panose="020B0503020204020204" charset="-122"/>
                <a:ea typeface="微软雅黑" panose="020B0503020204020204" charset="-122"/>
                <a:cs typeface="微软雅黑" panose="020B0503020204020204" charset="-122"/>
              </a:endParaRPr>
            </a:p>
          </p:txBody>
        </p:sp>
      </p:grpSp>
      <p:pic>
        <p:nvPicPr>
          <p:cNvPr id="66" name="picture 66"/>
          <p:cNvPicPr>
            <a:picLocks noChangeAspect="1"/>
          </p:cNvPicPr>
          <p:nvPr/>
        </p:nvPicPr>
        <p:blipFill>
          <a:blip r:embed="rId3"/>
          <a:stretch>
            <a:fillRect/>
          </a:stretch>
        </p:blipFill>
        <p:spPr>
          <a:xfrm rot="21600000">
            <a:off x="7508561" y="1292757"/>
            <a:ext cx="3914842" cy="1056557"/>
          </a:xfrm>
          <a:prstGeom prst="rect">
            <a:avLst/>
          </a:prstGeom>
        </p:spPr>
      </p:pic>
      <p:sp>
        <p:nvSpPr>
          <p:cNvPr id="68" name="rect 68"/>
          <p:cNvSpPr/>
          <p:nvPr/>
        </p:nvSpPr>
        <p:spPr>
          <a:xfrm>
            <a:off x="5622857" y="3062160"/>
            <a:ext cx="2743777" cy="1461589"/>
          </a:xfrm>
          <a:prstGeom prst="rect">
            <a:avLst/>
          </a:prstGeom>
          <a:solidFill>
            <a:srgbClr val="E46C0A">
              <a:alpha val="20000"/>
            </a:srgbClr>
          </a:solidFill>
          <a:ln w="0" cap="flat">
            <a:noFill/>
            <a:prstDash val="solid"/>
            <a:miter lim="0"/>
          </a:ln>
        </p:spPr>
        <p:txBody>
          <a:bodyPr rtlCol="0"/>
          <a:lstStyle/>
          <a:p>
            <a:pPr algn="ctr"/>
            <a:endParaRPr lang="zh-CN" altLang="en-US" sz="1090"/>
          </a:p>
        </p:txBody>
      </p:sp>
      <p:sp>
        <p:nvSpPr>
          <p:cNvPr id="70" name="rect 70"/>
          <p:cNvSpPr/>
          <p:nvPr/>
        </p:nvSpPr>
        <p:spPr>
          <a:xfrm>
            <a:off x="2726690" y="3058795"/>
            <a:ext cx="2743835" cy="1500505"/>
          </a:xfrm>
          <a:prstGeom prst="rect">
            <a:avLst/>
          </a:prstGeom>
          <a:solidFill>
            <a:srgbClr val="E46C0A">
              <a:alpha val="20000"/>
            </a:srgbClr>
          </a:solidFill>
          <a:ln w="0" cap="flat">
            <a:noFill/>
            <a:prstDash val="solid"/>
            <a:miter lim="0"/>
          </a:ln>
        </p:spPr>
        <p:txBody>
          <a:bodyPr rtlCol="0"/>
          <a:lstStyle/>
          <a:p>
            <a:pPr algn="ctr"/>
            <a:endParaRPr lang="zh-CN" altLang="en-US" sz="1090"/>
          </a:p>
        </p:txBody>
      </p:sp>
      <p:sp>
        <p:nvSpPr>
          <p:cNvPr id="72" name="rect 72"/>
          <p:cNvSpPr/>
          <p:nvPr/>
        </p:nvSpPr>
        <p:spPr>
          <a:xfrm>
            <a:off x="8485505" y="3081020"/>
            <a:ext cx="2959735" cy="1440180"/>
          </a:xfrm>
          <a:prstGeom prst="rect">
            <a:avLst/>
          </a:prstGeom>
          <a:solidFill>
            <a:srgbClr val="E46C0A">
              <a:alpha val="20000"/>
            </a:srgbClr>
          </a:solidFill>
          <a:ln w="0" cap="flat">
            <a:noFill/>
            <a:prstDash val="solid"/>
            <a:miter lim="0"/>
          </a:ln>
        </p:spPr>
        <p:txBody>
          <a:bodyPr rtlCol="0"/>
          <a:lstStyle/>
          <a:p>
            <a:pPr algn="ctr"/>
            <a:endParaRPr lang="zh-CN" altLang="en-US" sz="1090"/>
          </a:p>
        </p:txBody>
      </p:sp>
      <p:sp>
        <p:nvSpPr>
          <p:cNvPr id="74" name="textbox 74"/>
          <p:cNvSpPr/>
          <p:nvPr/>
        </p:nvSpPr>
        <p:spPr>
          <a:xfrm>
            <a:off x="2707454" y="490262"/>
            <a:ext cx="6758674" cy="503452"/>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7620" eaLnBrk="0">
              <a:lnSpc>
                <a:spcPts val="3845"/>
              </a:lnSpc>
            </a:pPr>
            <a:r>
              <a:rPr sz="3030" b="1" kern="0" spc="-67" dirty="0" err="1">
                <a:solidFill>
                  <a:srgbClr val="FFE3B7">
                    <a:alpha val="100000"/>
                  </a:srgbClr>
                </a:solidFill>
                <a:latin typeface="微软雅黑" panose="020B0503020204020204" charset="-122"/>
                <a:ea typeface="微软雅黑" panose="020B0503020204020204" charset="-122"/>
                <a:cs typeface="微软雅黑" panose="020B0503020204020204" charset="-122"/>
              </a:rPr>
              <a:t>IoT</a:t>
            </a:r>
            <a:r>
              <a:rPr lang="en-US" sz="3030" b="1" kern="0" spc="-67" dirty="0">
                <a:solidFill>
                  <a:srgbClr val="FFE3B7">
                    <a:alpha val="100000"/>
                  </a:srgbClr>
                </a:solidFill>
                <a:latin typeface="微软雅黑" panose="020B0503020204020204" charset="-122"/>
                <a:ea typeface="微软雅黑" panose="020B0503020204020204" charset="-122"/>
                <a:cs typeface="微软雅黑" panose="020B0503020204020204" charset="-122"/>
              </a:rPr>
              <a:t> </a:t>
            </a:r>
            <a:r>
              <a:rPr lang="en-US" altLang="zh-CN" sz="3030" b="1" kern="0" spc="-67" dirty="0">
                <a:solidFill>
                  <a:srgbClr val="FFE3B7">
                    <a:alpha val="100000"/>
                  </a:srgbClr>
                </a:solidFill>
                <a:latin typeface="微软雅黑" panose="020B0503020204020204" charset="-122"/>
                <a:ea typeface="微软雅黑" panose="020B0503020204020204" charset="-122"/>
                <a:cs typeface="微软雅黑" panose="020B0503020204020204" charset="-122"/>
              </a:rPr>
              <a:t>Product ecology of KINGTOP</a:t>
            </a:r>
            <a:endParaRPr lang="en-US" altLang="zh-CN" sz="3030" b="1" kern="0" spc="-67" dirty="0">
              <a:solidFill>
                <a:srgbClr val="FFE3B7">
                  <a:alpha val="100000"/>
                </a:srgbClr>
              </a:solidFill>
              <a:latin typeface="微软雅黑" panose="020B0503020204020204" charset="-122"/>
              <a:ea typeface="微软雅黑" panose="020B0503020204020204" charset="-122"/>
              <a:cs typeface="微软雅黑" panose="020B0503020204020204" charset="-122"/>
            </a:endParaRPr>
          </a:p>
        </p:txBody>
      </p:sp>
      <p:sp>
        <p:nvSpPr>
          <p:cNvPr id="76" name="textbox 76"/>
          <p:cNvSpPr/>
          <p:nvPr/>
        </p:nvSpPr>
        <p:spPr>
          <a:xfrm>
            <a:off x="8595995" y="3087370"/>
            <a:ext cx="2767330" cy="513715"/>
          </a:xfrm>
          <a:prstGeom prst="rect">
            <a:avLst/>
          </a:prstGeom>
          <a:noFill/>
          <a:ln w="0" cap="flat">
            <a:noFill/>
            <a:prstDash val="solid"/>
            <a:miter lim="0"/>
          </a:ln>
        </p:spPr>
        <p:txBody>
          <a:bodyPr vert="horz" wrap="square" lIns="0" tIns="0" rIns="0" bIns="0"/>
          <a:lstStyle/>
          <a:p>
            <a:pPr algn="l" rtl="0" eaLnBrk="0">
              <a:lnSpc>
                <a:spcPct val="103000"/>
              </a:lnSpc>
            </a:pPr>
            <a:endParaRPr sz="100" dirty="0">
              <a:latin typeface="Arial" panose="020B0604020202020204"/>
              <a:ea typeface="Arial" panose="020B0604020202020204"/>
              <a:cs typeface="Arial" panose="020B0604020202020204"/>
            </a:endParaRPr>
          </a:p>
          <a:p>
            <a:pPr marL="13970" eaLnBrk="0">
              <a:lnSpc>
                <a:spcPct val="95000"/>
              </a:lnSpc>
            </a:pPr>
            <a:r>
              <a:rPr lang="en-US" sz="1600" b="1" kern="0" spc="-30" dirty="0">
                <a:solidFill>
                  <a:srgbClr val="FFE3B7">
                    <a:alpha val="100000"/>
                  </a:srgbClr>
                </a:solidFill>
                <a:latin typeface="微软雅黑" panose="020B0503020204020204" charset="-122"/>
                <a:ea typeface="微软雅黑" panose="020B0503020204020204" charset="-122"/>
                <a:cs typeface="黑体" panose="02010609060101010101" charset="-122"/>
              </a:rPr>
              <a:t>V</a:t>
            </a:r>
            <a:r>
              <a:rPr lang="en-US" altLang="zh-CN" sz="1600" b="1" kern="0" spc="-30" dirty="0">
                <a:solidFill>
                  <a:srgbClr val="FFE3B7">
                    <a:alpha val="100000"/>
                  </a:srgbClr>
                </a:solidFill>
                <a:latin typeface="微软雅黑" panose="020B0503020204020204" charset="-122"/>
                <a:ea typeface="微软雅黑" panose="020B0503020204020204" charset="-122"/>
                <a:cs typeface="黑体" panose="02010609060101010101" charset="-122"/>
              </a:rPr>
              <a:t>alue-added Services of </a:t>
            </a:r>
            <a:r>
              <a:rPr lang="en-US" altLang="zh-CN" sz="1455" b="1" kern="0" spc="-30" dirty="0">
                <a:solidFill>
                  <a:srgbClr val="FFE3B7">
                    <a:alpha val="100000"/>
                  </a:srgbClr>
                </a:solidFill>
                <a:latin typeface="微软雅黑" panose="020B0503020204020204" charset="-122"/>
                <a:ea typeface="微软雅黑" panose="020B0503020204020204" charset="-122"/>
                <a:cs typeface="黑体" panose="02010609060101010101" charset="-122"/>
              </a:rPr>
              <a:t>KINTOP</a:t>
            </a:r>
            <a:r>
              <a:rPr lang="en-US" altLang="zh-CN" b="1" kern="100" dirty="0">
                <a:effectLst/>
                <a:latin typeface="微软雅黑" panose="020B0503020204020204" charset="-122"/>
                <a:ea typeface="微软雅黑" panose="020B0503020204020204" charset="-122"/>
                <a:cs typeface="Times New Roman" panose="02020603050405020304" pitchFamily="18" charset="0"/>
              </a:rPr>
              <a:t> </a:t>
            </a:r>
            <a:endParaRPr lang="zh-CN" altLang="zh-CN" b="1" kern="100" dirty="0">
              <a:effectLst/>
              <a:latin typeface="微软雅黑" panose="020B0503020204020204" charset="-122"/>
              <a:ea typeface="微软雅黑" panose="020B0503020204020204" charset="-122"/>
              <a:cs typeface="Times New Roman" panose="02020603050405020304" pitchFamily="18" charset="0"/>
            </a:endParaRPr>
          </a:p>
          <a:p>
            <a:pPr marL="13970" eaLnBrk="0">
              <a:lnSpc>
                <a:spcPct val="95000"/>
              </a:lnSpc>
            </a:pPr>
            <a:r>
              <a:rPr lang="zh-CN" altLang="en-US" sz="910" b="1" kern="0" spc="-49" dirty="0">
                <a:solidFill>
                  <a:srgbClr val="FBE4BC">
                    <a:alpha val="100000"/>
                  </a:srgbClr>
                </a:solidFill>
                <a:latin typeface="微软雅黑" panose="020B0503020204020204" charset="-122"/>
                <a:ea typeface="微软雅黑" panose="020B0503020204020204" charset="-122"/>
                <a:cs typeface="黑体" panose="02010609060101010101" charset="-122"/>
              </a:rPr>
              <a:t> </a:t>
            </a:r>
            <a:r>
              <a:rPr lang="en-US" altLang="zh-CN" sz="1030" kern="0" spc="-49" dirty="0">
                <a:solidFill>
                  <a:srgbClr val="FBE4BC">
                    <a:alpha val="100000"/>
                  </a:srgbClr>
                </a:solidFill>
                <a:latin typeface="微软雅黑" panose="020B0503020204020204" charset="-122"/>
                <a:ea typeface="微软雅黑" panose="020B0503020204020204" charset="-122"/>
                <a:cs typeface="黑体" panose="02010609060101010101" charset="-122"/>
              </a:rPr>
              <a:t>Provide application service framework and technical system, and share commercial value-added  services</a:t>
            </a:r>
            <a:endParaRPr lang="zh-CN" altLang="en-US" sz="1030" kern="0" spc="-49" dirty="0">
              <a:solidFill>
                <a:srgbClr val="FBE4BC">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78" name="picture 78"/>
          <p:cNvPicPr>
            <a:picLocks noChangeAspect="1"/>
          </p:cNvPicPr>
          <p:nvPr/>
        </p:nvPicPr>
        <p:blipFill>
          <a:blip r:embed="rId4"/>
          <a:stretch>
            <a:fillRect/>
          </a:stretch>
        </p:blipFill>
        <p:spPr>
          <a:xfrm rot="21600000">
            <a:off x="5847334" y="3943616"/>
            <a:ext cx="2294633" cy="482532"/>
          </a:xfrm>
          <a:prstGeom prst="rect">
            <a:avLst/>
          </a:prstGeom>
        </p:spPr>
      </p:pic>
      <p:sp>
        <p:nvSpPr>
          <p:cNvPr id="80" name="textbox 80"/>
          <p:cNvSpPr/>
          <p:nvPr/>
        </p:nvSpPr>
        <p:spPr>
          <a:xfrm>
            <a:off x="2980914" y="3148946"/>
            <a:ext cx="2301797" cy="592749"/>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Arial" panose="020B0604020202020204"/>
              <a:ea typeface="Arial" panose="020B0604020202020204"/>
              <a:cs typeface="Arial" panose="020B0604020202020204"/>
            </a:endParaRPr>
          </a:p>
          <a:p>
            <a:pPr marL="21590" algn="l" eaLnBrk="0">
              <a:lnSpc>
                <a:spcPct val="96000"/>
              </a:lnSpc>
              <a:buClrTx/>
              <a:buSzTx/>
              <a:buFontTx/>
            </a:pPr>
            <a:r>
              <a:rPr lang="en-US" altLang="zh-CN" sz="1600" b="1" kern="0" spc="-30" dirty="0">
                <a:solidFill>
                  <a:srgbClr val="FFE3B7">
                    <a:alpha val="100000"/>
                  </a:srgbClr>
                </a:solidFill>
                <a:latin typeface="微软雅黑" panose="020B0503020204020204" charset="-122"/>
                <a:ea typeface="微软雅黑" panose="020B0503020204020204" charset="-122"/>
                <a:cs typeface="黑体" panose="02010609060101010101" charset="-122"/>
              </a:rPr>
              <a:t>KINGTOP OS</a:t>
            </a:r>
            <a:endParaRPr lang="en-US" altLang="zh-CN" sz="1600" b="1" kern="0" spc="-30" dirty="0">
              <a:solidFill>
                <a:srgbClr val="FFE3B7">
                  <a:alpha val="100000"/>
                </a:srgbClr>
              </a:solidFill>
              <a:latin typeface="微软雅黑" panose="020B0503020204020204" charset="-122"/>
              <a:ea typeface="微软雅黑" panose="020B0503020204020204" charset="-122"/>
              <a:cs typeface="黑体" panose="02010609060101010101" charset="-122"/>
            </a:endParaRPr>
          </a:p>
          <a:p>
            <a:pPr marL="7620" eaLnBrk="0">
              <a:lnSpc>
                <a:spcPts val="1305"/>
              </a:lnSpc>
              <a:spcBef>
                <a:spcPts val="305"/>
              </a:spcBef>
            </a:pPr>
            <a:r>
              <a:rPr lang="en-US" sz="1030" kern="0" spc="-6" dirty="0">
                <a:solidFill>
                  <a:srgbClr val="FBE4BC">
                    <a:alpha val="100000"/>
                  </a:srgbClr>
                </a:solidFill>
                <a:latin typeface="微软雅黑" panose="020B0503020204020204" charset="-122"/>
                <a:ea typeface="微软雅黑" panose="020B0503020204020204" charset="-122"/>
                <a:cs typeface="微软雅黑" panose="020B0503020204020204" charset="-122"/>
              </a:rPr>
              <a:t>A professional business operating system for merchants</a:t>
            </a:r>
            <a:endParaRPr sz="1030" dirty="0">
              <a:latin typeface="微软雅黑" panose="020B0503020204020204" charset="-122"/>
              <a:ea typeface="微软雅黑" panose="020B0503020204020204" charset="-122"/>
              <a:cs typeface="微软雅黑" panose="020B0503020204020204" charset="-122"/>
            </a:endParaRPr>
          </a:p>
        </p:txBody>
      </p:sp>
      <p:pic>
        <p:nvPicPr>
          <p:cNvPr id="82" name="picture 82"/>
          <p:cNvPicPr>
            <a:picLocks noChangeAspect="1"/>
          </p:cNvPicPr>
          <p:nvPr/>
        </p:nvPicPr>
        <p:blipFill>
          <a:blip r:embed="rId5"/>
          <a:stretch>
            <a:fillRect/>
          </a:stretch>
        </p:blipFill>
        <p:spPr>
          <a:xfrm rot="21600000">
            <a:off x="8671043" y="5449239"/>
            <a:ext cx="1286249" cy="739494"/>
          </a:xfrm>
          <a:prstGeom prst="rect">
            <a:avLst/>
          </a:prstGeom>
        </p:spPr>
      </p:pic>
      <p:pic>
        <p:nvPicPr>
          <p:cNvPr id="84" name="picture 84"/>
          <p:cNvPicPr>
            <a:picLocks noChangeAspect="1"/>
          </p:cNvPicPr>
          <p:nvPr/>
        </p:nvPicPr>
        <p:blipFill>
          <a:blip r:embed="rId6"/>
          <a:stretch>
            <a:fillRect/>
          </a:stretch>
        </p:blipFill>
        <p:spPr>
          <a:xfrm rot="21600000">
            <a:off x="4285057" y="5431358"/>
            <a:ext cx="1289577" cy="736241"/>
          </a:xfrm>
          <a:prstGeom prst="rect">
            <a:avLst/>
          </a:prstGeom>
        </p:spPr>
      </p:pic>
      <p:pic>
        <p:nvPicPr>
          <p:cNvPr id="86" name="picture 86"/>
          <p:cNvPicPr>
            <a:picLocks noChangeAspect="1"/>
          </p:cNvPicPr>
          <p:nvPr/>
        </p:nvPicPr>
        <p:blipFill>
          <a:blip r:embed="rId7"/>
          <a:stretch>
            <a:fillRect/>
          </a:stretch>
        </p:blipFill>
        <p:spPr>
          <a:xfrm rot="21600000">
            <a:off x="10121703" y="5451127"/>
            <a:ext cx="1289577" cy="736241"/>
          </a:xfrm>
          <a:prstGeom prst="rect">
            <a:avLst/>
          </a:prstGeom>
        </p:spPr>
      </p:pic>
      <p:pic>
        <p:nvPicPr>
          <p:cNvPr id="88" name="picture 88"/>
          <p:cNvPicPr>
            <a:picLocks noChangeAspect="1"/>
          </p:cNvPicPr>
          <p:nvPr/>
        </p:nvPicPr>
        <p:blipFill>
          <a:blip r:embed="rId8"/>
          <a:stretch>
            <a:fillRect/>
          </a:stretch>
        </p:blipFill>
        <p:spPr>
          <a:xfrm rot="21600000">
            <a:off x="2833184" y="5431358"/>
            <a:ext cx="1289576" cy="736241"/>
          </a:xfrm>
          <a:prstGeom prst="rect">
            <a:avLst/>
          </a:prstGeom>
        </p:spPr>
      </p:pic>
      <p:pic>
        <p:nvPicPr>
          <p:cNvPr id="90" name="picture 90"/>
          <p:cNvPicPr>
            <a:picLocks noChangeAspect="1"/>
          </p:cNvPicPr>
          <p:nvPr/>
        </p:nvPicPr>
        <p:blipFill>
          <a:blip r:embed="rId9"/>
          <a:stretch>
            <a:fillRect/>
          </a:stretch>
        </p:blipFill>
        <p:spPr>
          <a:xfrm rot="21600000">
            <a:off x="7173671" y="5441541"/>
            <a:ext cx="1289574" cy="736241"/>
          </a:xfrm>
          <a:prstGeom prst="rect">
            <a:avLst/>
          </a:prstGeom>
        </p:spPr>
      </p:pic>
      <p:pic>
        <p:nvPicPr>
          <p:cNvPr id="92" name="picture 92"/>
          <p:cNvPicPr>
            <a:picLocks noChangeAspect="1"/>
          </p:cNvPicPr>
          <p:nvPr/>
        </p:nvPicPr>
        <p:blipFill>
          <a:blip r:embed="rId10"/>
          <a:stretch>
            <a:fillRect/>
          </a:stretch>
        </p:blipFill>
        <p:spPr>
          <a:xfrm rot="21600000">
            <a:off x="5786921" y="5441541"/>
            <a:ext cx="1176381" cy="753525"/>
          </a:xfrm>
          <a:prstGeom prst="rect">
            <a:avLst/>
          </a:prstGeom>
        </p:spPr>
      </p:pic>
      <p:sp>
        <p:nvSpPr>
          <p:cNvPr id="94" name="textbox 94"/>
          <p:cNvSpPr/>
          <p:nvPr/>
        </p:nvSpPr>
        <p:spPr>
          <a:xfrm>
            <a:off x="5852192" y="3101837"/>
            <a:ext cx="2323290" cy="577353"/>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Arial" panose="020B0604020202020204"/>
              <a:ea typeface="Arial" panose="020B0604020202020204"/>
              <a:cs typeface="Arial" panose="020B0604020202020204"/>
            </a:endParaRPr>
          </a:p>
          <a:p>
            <a:pPr marL="21590" eaLnBrk="0">
              <a:lnSpc>
                <a:spcPct val="96000"/>
              </a:lnSpc>
            </a:pPr>
            <a:r>
              <a:rPr lang="en-US" altLang="zh-CN" sz="1600" b="1" kern="0" spc="-30" dirty="0">
                <a:solidFill>
                  <a:srgbClr val="FFE3B7">
                    <a:alpha val="100000"/>
                  </a:srgbClr>
                </a:solidFill>
                <a:latin typeface="微软雅黑" panose="020B0503020204020204" charset="-122"/>
                <a:ea typeface="微软雅黑" panose="020B0503020204020204" charset="-122"/>
                <a:cs typeface="黑体" panose="02010609060101010101" charset="-122"/>
              </a:rPr>
              <a:t>KINGTOP DMP</a:t>
            </a:r>
            <a:endParaRPr lang="en-US" altLang="zh-CN" sz="1600" b="1" kern="0" spc="-30" dirty="0">
              <a:solidFill>
                <a:srgbClr val="FFE3B7">
                  <a:alpha val="100000"/>
                </a:srgbClr>
              </a:solidFill>
              <a:latin typeface="微软雅黑" panose="020B0503020204020204" charset="-122"/>
              <a:ea typeface="微软雅黑" panose="020B0503020204020204" charset="-122"/>
              <a:cs typeface="黑体" panose="02010609060101010101" charset="-122"/>
            </a:endParaRPr>
          </a:p>
          <a:p>
            <a:pPr marL="7620" eaLnBrk="0">
              <a:lnSpc>
                <a:spcPts val="1305"/>
              </a:lnSpc>
              <a:spcBef>
                <a:spcPts val="180"/>
              </a:spcBef>
            </a:pPr>
            <a:r>
              <a:rPr lang="en-US" altLang="zh-CN" sz="1030" kern="0" spc="-18" dirty="0">
                <a:solidFill>
                  <a:srgbClr val="FBE4BC">
                    <a:alpha val="100000"/>
                  </a:srgbClr>
                </a:solidFill>
                <a:latin typeface="微软雅黑" panose="020B0503020204020204" charset="-122"/>
                <a:ea typeface="微软雅黑" panose="020B0503020204020204" charset="-122"/>
                <a:cs typeface="微软雅黑" panose="020B0503020204020204" charset="-122"/>
              </a:rPr>
              <a:t>Completely control the whole </a:t>
            </a:r>
            <a:endParaRPr lang="zh-CN" altLang="en-US" sz="1030" dirty="0">
              <a:latin typeface="微软雅黑" panose="020B0503020204020204" charset="-122"/>
              <a:ea typeface="微软雅黑" panose="020B0503020204020204" charset="-122"/>
              <a:cs typeface="微软雅黑" panose="020B0503020204020204" charset="-122"/>
            </a:endParaRPr>
          </a:p>
        </p:txBody>
      </p:sp>
      <p:pic>
        <p:nvPicPr>
          <p:cNvPr id="96" name="picture 96"/>
          <p:cNvPicPr>
            <a:picLocks noChangeAspect="1"/>
          </p:cNvPicPr>
          <p:nvPr/>
        </p:nvPicPr>
        <p:blipFill>
          <a:blip r:embed="rId11"/>
          <a:stretch>
            <a:fillRect/>
          </a:stretch>
        </p:blipFill>
        <p:spPr>
          <a:xfrm rot="21600000">
            <a:off x="3114060" y="3947943"/>
            <a:ext cx="1331416" cy="493284"/>
          </a:xfrm>
          <a:prstGeom prst="rect">
            <a:avLst/>
          </a:prstGeom>
        </p:spPr>
      </p:pic>
      <p:sp>
        <p:nvSpPr>
          <p:cNvPr id="98" name="textbox 98"/>
          <p:cNvSpPr/>
          <p:nvPr/>
        </p:nvSpPr>
        <p:spPr>
          <a:xfrm>
            <a:off x="4122760" y="6289147"/>
            <a:ext cx="5180925" cy="333862"/>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7620" eaLnBrk="0">
              <a:lnSpc>
                <a:spcPts val="1125"/>
              </a:lnSpc>
            </a:pPr>
            <a:r>
              <a:rPr sz="91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lang="en-US" sz="91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 Financial Business Product </a:t>
            </a:r>
            <a:r>
              <a:rPr sz="91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lang="en-US" sz="91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Vehicle Service Product</a:t>
            </a:r>
            <a:r>
              <a:rPr sz="91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lang="en-US" sz="91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Networking/Video Product</a:t>
            </a:r>
            <a:endParaRPr sz="910" dirty="0">
              <a:latin typeface="微软雅黑" panose="020B0503020204020204" charset="-122"/>
              <a:ea typeface="微软雅黑" panose="020B0503020204020204" charset="-122"/>
              <a:cs typeface="微软雅黑" panose="020B0503020204020204" charset="-122"/>
            </a:endParaRPr>
          </a:p>
        </p:txBody>
      </p:sp>
      <p:sp>
        <p:nvSpPr>
          <p:cNvPr id="100" name="textbox 100"/>
          <p:cNvSpPr/>
          <p:nvPr/>
        </p:nvSpPr>
        <p:spPr>
          <a:xfrm>
            <a:off x="523240" y="5407025"/>
            <a:ext cx="1993900" cy="97028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7620" eaLnBrk="0">
              <a:lnSpc>
                <a:spcPct val="100000"/>
              </a:lnSpc>
            </a:pPr>
            <a:r>
              <a:rPr lang="en-US" sz="1940" b="1" kern="0" spc="-49" dirty="0">
                <a:solidFill>
                  <a:srgbClr val="E9AC61">
                    <a:alpha val="100000"/>
                  </a:srgbClr>
                </a:solidFill>
                <a:latin typeface="微软雅黑" panose="020B0503020204020204" charset="-122"/>
                <a:ea typeface="微软雅黑" panose="020B0503020204020204" charset="-122"/>
                <a:cs typeface="微软雅黑" panose="020B0503020204020204" charset="-122"/>
              </a:rPr>
              <a:t>Smart</a:t>
            </a:r>
            <a:endParaRPr lang="en-US" sz="1940" b="1" kern="0" spc="-49" dirty="0">
              <a:solidFill>
                <a:srgbClr val="E9AC61">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ct val="100000"/>
              </a:lnSpc>
            </a:pPr>
            <a:r>
              <a:rPr lang="en-US" sz="1940" b="1" kern="0" spc="-49" dirty="0">
                <a:solidFill>
                  <a:srgbClr val="E9AC61">
                    <a:alpha val="100000"/>
                  </a:srgbClr>
                </a:solidFill>
                <a:latin typeface="微软雅黑" panose="020B0503020204020204" charset="-122"/>
                <a:ea typeface="微软雅黑" panose="020B0503020204020204" charset="-122"/>
                <a:cs typeface="微软雅黑" panose="020B0503020204020204" charset="-122"/>
              </a:rPr>
              <a:t>Commercial IoT</a:t>
            </a:r>
            <a:endParaRPr lang="en-US" sz="1940" b="1" kern="0" spc="-49" dirty="0">
              <a:solidFill>
                <a:srgbClr val="E9AC61">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ct val="100000"/>
              </a:lnSpc>
            </a:pPr>
            <a:r>
              <a:rPr lang="en-US" sz="1940" b="1" kern="0" spc="-49" dirty="0">
                <a:solidFill>
                  <a:srgbClr val="E9AC61">
                    <a:alpha val="100000"/>
                  </a:srgbClr>
                </a:solidFill>
                <a:latin typeface="微软雅黑" panose="020B0503020204020204" charset="-122"/>
                <a:ea typeface="微软雅黑" panose="020B0503020204020204" charset="-122"/>
                <a:cs typeface="微软雅黑" panose="020B0503020204020204" charset="-122"/>
              </a:rPr>
              <a:t>Products</a:t>
            </a:r>
            <a:endParaRPr sz="1940" dirty="0">
              <a:latin typeface="微软雅黑" panose="020B0503020204020204" charset="-122"/>
              <a:ea typeface="微软雅黑" panose="020B0503020204020204" charset="-122"/>
              <a:cs typeface="微软雅黑" panose="020B0503020204020204" charset="-122"/>
            </a:endParaRPr>
          </a:p>
        </p:txBody>
      </p:sp>
      <p:sp>
        <p:nvSpPr>
          <p:cNvPr id="102" name="textbox 102"/>
          <p:cNvSpPr/>
          <p:nvPr/>
        </p:nvSpPr>
        <p:spPr>
          <a:xfrm>
            <a:off x="523240" y="3391535"/>
            <a:ext cx="2197735" cy="891540"/>
          </a:xfrm>
          <a:prstGeom prst="rect">
            <a:avLst/>
          </a:prstGeom>
          <a:noFill/>
          <a:ln w="0" cap="flat">
            <a:noFill/>
            <a:prstDash val="solid"/>
            <a:miter lim="0"/>
          </a:ln>
        </p:spPr>
        <p:txBody>
          <a:bodyPr vert="horz" wrap="square" lIns="0" tIns="0" rIns="0" bIns="0"/>
          <a:lstStyle/>
          <a:p>
            <a:pPr algn="l" rtl="0" eaLnBrk="0">
              <a:lnSpc>
                <a:spcPct val="83000"/>
              </a:lnSpc>
            </a:pPr>
            <a:endParaRPr lang="zh-CN" altLang="en-US" sz="100" dirty="0">
              <a:latin typeface="Arial" panose="020B0604020202020204"/>
              <a:ea typeface="Arial" panose="020B0604020202020204"/>
              <a:cs typeface="Arial" panose="020B0604020202020204"/>
            </a:endParaRPr>
          </a:p>
          <a:p>
            <a:pPr marL="7620" indent="0" eaLnBrk="0" fontAlgn="auto">
              <a:lnSpc>
                <a:spcPts val="1500"/>
              </a:lnSpc>
            </a:pPr>
            <a:r>
              <a:rPr lang="en-US" altLang="zh-CN" sz="1940" b="1" kern="0" spc="-12" dirty="0">
                <a:solidFill>
                  <a:srgbClr val="E9AC61">
                    <a:alpha val="100000"/>
                  </a:srgbClr>
                </a:solidFill>
                <a:latin typeface="微软雅黑" panose="020B0503020204020204" charset="-122"/>
                <a:ea typeface="微软雅黑" panose="020B0503020204020204" charset="-122"/>
                <a:cs typeface="微软雅黑" panose="020B0503020204020204" charset="-122"/>
              </a:rPr>
              <a:t>End-to-End </a:t>
            </a:r>
            <a:endParaRPr lang="en-US" altLang="zh-CN" sz="1940" b="1" kern="0" spc="-12" dirty="0">
              <a:solidFill>
                <a:srgbClr val="E9AC61">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ct val="100000"/>
              </a:lnSpc>
            </a:pPr>
            <a:r>
              <a:rPr lang="en-US" altLang="zh-CN" sz="1940" b="1" kern="0" spc="-12" dirty="0">
                <a:solidFill>
                  <a:srgbClr val="E9AC61">
                    <a:alpha val="100000"/>
                  </a:srgbClr>
                </a:solidFill>
                <a:latin typeface="微软雅黑" panose="020B0503020204020204" charset="-122"/>
                <a:ea typeface="微软雅黑" panose="020B0503020204020204" charset="-122"/>
                <a:cs typeface="微软雅黑" panose="020B0503020204020204" charset="-122"/>
              </a:rPr>
              <a:t>Integration Cloud</a:t>
            </a:r>
            <a:endParaRPr lang="en-US" altLang="zh-CN" sz="1940" b="1" kern="0" spc="-12" dirty="0">
              <a:solidFill>
                <a:srgbClr val="E9AC61">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ct val="100000"/>
              </a:lnSpc>
            </a:pPr>
            <a:r>
              <a:rPr lang="en-US" altLang="zh-CN" sz="1940" b="1" kern="0" spc="-12" dirty="0">
                <a:solidFill>
                  <a:srgbClr val="E9AC61">
                    <a:alpha val="100000"/>
                  </a:srgbClr>
                </a:solidFill>
                <a:latin typeface="微软雅黑" panose="020B0503020204020204" charset="-122"/>
                <a:ea typeface="微软雅黑" panose="020B0503020204020204" charset="-122"/>
                <a:cs typeface="微软雅黑" panose="020B0503020204020204" charset="-122"/>
              </a:rPr>
              <a:t>Products</a:t>
            </a:r>
            <a:endParaRPr lang="zh-CN" altLang="en-US" sz="1940" dirty="0">
              <a:latin typeface="微软雅黑" panose="020B0503020204020204" charset="-122"/>
              <a:ea typeface="微软雅黑" panose="020B0503020204020204" charset="-122"/>
              <a:cs typeface="微软雅黑" panose="020B0503020204020204" charset="-122"/>
            </a:endParaRPr>
          </a:p>
        </p:txBody>
      </p:sp>
      <p:pic>
        <p:nvPicPr>
          <p:cNvPr id="104" name="picture 104"/>
          <p:cNvPicPr>
            <a:picLocks noChangeAspect="1"/>
          </p:cNvPicPr>
          <p:nvPr/>
        </p:nvPicPr>
        <p:blipFill>
          <a:blip r:embed="rId12"/>
          <a:stretch>
            <a:fillRect/>
          </a:stretch>
        </p:blipFill>
        <p:spPr>
          <a:xfrm rot="21600000">
            <a:off x="9613632" y="3936737"/>
            <a:ext cx="976707" cy="494503"/>
          </a:xfrm>
          <a:prstGeom prst="rect">
            <a:avLst/>
          </a:prstGeom>
        </p:spPr>
      </p:pic>
      <p:sp>
        <p:nvSpPr>
          <p:cNvPr id="106" name="textbox 106"/>
          <p:cNvSpPr/>
          <p:nvPr/>
        </p:nvSpPr>
        <p:spPr>
          <a:xfrm>
            <a:off x="7669231" y="1630789"/>
            <a:ext cx="3289818" cy="499603"/>
          </a:xfrm>
          <a:prstGeom prst="rect">
            <a:avLst/>
          </a:prstGeom>
          <a:noFill/>
          <a:ln w="0" cap="flat">
            <a:noFill/>
            <a:prstDash val="solid"/>
            <a:miter lim="0"/>
          </a:ln>
        </p:spPr>
        <p:txBody>
          <a:bodyPr vert="horz" wrap="square" lIns="0" tIns="0" rIns="0" bIns="0"/>
          <a:lstStyle/>
          <a:p>
            <a:pPr algn="l" rtl="0" eaLnBrk="0">
              <a:lnSpc>
                <a:spcPct val="80000"/>
              </a:lnSpc>
            </a:pPr>
            <a:endParaRPr lang="zh-CN" altLang="en-US" sz="100" dirty="0">
              <a:latin typeface="Arial" panose="020B0604020202020204"/>
              <a:ea typeface="Arial" panose="020B0604020202020204"/>
              <a:cs typeface="Arial" panose="020B0604020202020204"/>
            </a:endParaRPr>
          </a:p>
          <a:p>
            <a:pPr marL="7620" eaLnBrk="0">
              <a:lnSpc>
                <a:spcPct val="114000"/>
              </a:lnSpc>
            </a:pPr>
            <a:r>
              <a:rPr lang="en-US" altLang="zh-CN" sz="1395" b="1" kern="0" spc="42" dirty="0">
                <a:solidFill>
                  <a:srgbClr val="FFFFFF">
                    <a:alpha val="100000"/>
                  </a:srgbClr>
                </a:solidFill>
                <a:latin typeface="微软雅黑" panose="020B0503020204020204" charset="-122"/>
                <a:ea typeface="微软雅黑" panose="020B0503020204020204" charset="-122"/>
                <a:cs typeface="微软雅黑" panose="020B0503020204020204" charset="-122"/>
              </a:rPr>
              <a:t>Solutions</a:t>
            </a:r>
            <a:r>
              <a:rPr lang="zh-CN" altLang="en-US" sz="1395" b="1" kern="0" spc="42"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lang="en-US" altLang="zh-CN" sz="1395" b="1" kern="0" spc="42" dirty="0">
                <a:solidFill>
                  <a:srgbClr val="FFFFFF">
                    <a:alpha val="100000"/>
                  </a:srgbClr>
                </a:solidFill>
                <a:latin typeface="微软雅黑" panose="020B0503020204020204" charset="-122"/>
                <a:ea typeface="微软雅黑" panose="020B0503020204020204" charset="-122"/>
                <a:cs typeface="微软雅黑" panose="020B0503020204020204" charset="-122"/>
              </a:rPr>
              <a:t>of</a:t>
            </a:r>
            <a:r>
              <a:rPr lang="zh-CN" altLang="en-US" sz="1395" b="1" kern="0" spc="42"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lang="en-US" altLang="zh-CN" sz="1395" b="1" kern="0" spc="42" dirty="0">
                <a:solidFill>
                  <a:srgbClr val="FFFFFF">
                    <a:alpha val="100000"/>
                  </a:srgbClr>
                </a:solidFill>
                <a:latin typeface="微软雅黑" panose="020B0503020204020204" charset="-122"/>
                <a:ea typeface="微软雅黑" panose="020B0503020204020204" charset="-122"/>
                <a:cs typeface="微软雅黑" panose="020B0503020204020204" charset="-122"/>
              </a:rPr>
              <a:t>Ecological  Industry </a:t>
            </a:r>
            <a:endParaRPr lang="zh-CN" altLang="en-US" sz="1395" dirty="0">
              <a:latin typeface="微软雅黑" panose="020B0503020204020204" charset="-122"/>
              <a:ea typeface="微软雅黑" panose="020B0503020204020204" charset="-122"/>
              <a:cs typeface="微软雅黑" panose="020B0503020204020204" charset="-122"/>
            </a:endParaRPr>
          </a:p>
        </p:txBody>
      </p:sp>
      <p:sp>
        <p:nvSpPr>
          <p:cNvPr id="108" name="textbox 108"/>
          <p:cNvSpPr/>
          <p:nvPr/>
        </p:nvSpPr>
        <p:spPr>
          <a:xfrm>
            <a:off x="8967630" y="6281449"/>
            <a:ext cx="2521369" cy="27577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7620" eaLnBrk="0">
              <a:lnSpc>
                <a:spcPts val="1160"/>
              </a:lnSpc>
            </a:pPr>
            <a:r>
              <a:rPr lang="en-US" sz="910" kern="0" spc="30" dirty="0">
                <a:solidFill>
                  <a:srgbClr val="FFFFFF">
                    <a:alpha val="100000"/>
                  </a:srgbClr>
                </a:solidFill>
                <a:latin typeface="微软雅黑" panose="020B0503020204020204" charset="-122"/>
                <a:ea typeface="微软雅黑" panose="020B0503020204020204" charset="-122"/>
                <a:cs typeface="微软雅黑" panose="020B0503020204020204" charset="-122"/>
              </a:rPr>
              <a:t> Accessories         Public Business Product</a:t>
            </a:r>
            <a:endParaRPr sz="910" dirty="0">
              <a:latin typeface="微软雅黑" panose="020B0503020204020204" charset="-122"/>
              <a:ea typeface="微软雅黑" panose="020B0503020204020204" charset="-122"/>
              <a:cs typeface="微软雅黑" panose="020B0503020204020204" charset="-122"/>
            </a:endParaRPr>
          </a:p>
        </p:txBody>
      </p:sp>
      <p:sp>
        <p:nvSpPr>
          <p:cNvPr id="110" name="textbox 110"/>
          <p:cNvSpPr/>
          <p:nvPr/>
        </p:nvSpPr>
        <p:spPr>
          <a:xfrm>
            <a:off x="523240" y="1484630"/>
            <a:ext cx="1161415" cy="32766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7620" eaLnBrk="0">
              <a:lnSpc>
                <a:spcPts val="2455"/>
              </a:lnSpc>
            </a:pPr>
            <a:r>
              <a:rPr lang="en-US" altLang="zh-CN" sz="1940" b="1" kern="0" spc="-18" dirty="0">
                <a:solidFill>
                  <a:srgbClr val="E9AC61">
                    <a:alpha val="100000"/>
                  </a:srgbClr>
                </a:solidFill>
                <a:latin typeface="微软雅黑" panose="020B0503020204020204" charset="-122"/>
                <a:ea typeface="微软雅黑" panose="020B0503020204020204" charset="-122"/>
                <a:cs typeface="微软雅黑" panose="020B0503020204020204" charset="-122"/>
              </a:rPr>
              <a:t>Solutions</a:t>
            </a:r>
            <a:endParaRPr sz="1940" dirty="0">
              <a:latin typeface="微软雅黑" panose="020B0503020204020204" charset="-122"/>
              <a:ea typeface="微软雅黑" panose="020B0503020204020204" charset="-122"/>
              <a:cs typeface="微软雅黑" panose="020B0503020204020204" charset="-122"/>
            </a:endParaRPr>
          </a:p>
        </p:txBody>
      </p:sp>
      <p:sp>
        <p:nvSpPr>
          <p:cNvPr id="112" name="textbox 112"/>
          <p:cNvSpPr/>
          <p:nvPr/>
        </p:nvSpPr>
        <p:spPr>
          <a:xfrm>
            <a:off x="2643271" y="6289276"/>
            <a:ext cx="1641786" cy="2853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7620" eaLnBrk="0">
              <a:lnSpc>
                <a:spcPts val="1125"/>
              </a:lnSpc>
            </a:pPr>
            <a:r>
              <a:rPr lang="en-US" sz="910" kern="0" spc="55" dirty="0">
                <a:solidFill>
                  <a:srgbClr val="FFFFFF">
                    <a:alpha val="100000"/>
                  </a:srgbClr>
                </a:solidFill>
                <a:latin typeface="微软雅黑" panose="020B0503020204020204" charset="-122"/>
                <a:ea typeface="微软雅黑" panose="020B0503020204020204" charset="-122"/>
                <a:cs typeface="微软雅黑" panose="020B0503020204020204" charset="-122"/>
              </a:rPr>
              <a:t>M</a:t>
            </a:r>
            <a:r>
              <a:rPr lang="en-US" altLang="zh-CN" sz="910" kern="0" spc="55" dirty="0">
                <a:solidFill>
                  <a:srgbClr val="FFFFFF">
                    <a:alpha val="100000"/>
                  </a:srgbClr>
                </a:solidFill>
                <a:latin typeface="微软雅黑" panose="020B0503020204020204" charset="-122"/>
                <a:ea typeface="微软雅黑" panose="020B0503020204020204" charset="-122"/>
                <a:cs typeface="微软雅黑" panose="020B0503020204020204" charset="-122"/>
              </a:rPr>
              <a:t>obile Business Product</a:t>
            </a:r>
            <a:endParaRPr sz="910" dirty="0">
              <a:latin typeface="微软雅黑" panose="020B0503020204020204" charset="-122"/>
              <a:ea typeface="微软雅黑" panose="020B0503020204020204" charset="-122"/>
              <a:cs typeface="微软雅黑" panose="020B0503020204020204" charset="-122"/>
            </a:endParaRPr>
          </a:p>
        </p:txBody>
      </p:sp>
      <p:pic>
        <p:nvPicPr>
          <p:cNvPr id="114" name="picture 114"/>
          <p:cNvPicPr>
            <a:picLocks noChangeAspect="1"/>
          </p:cNvPicPr>
          <p:nvPr/>
        </p:nvPicPr>
        <p:blipFill>
          <a:blip r:embed="rId13"/>
          <a:stretch>
            <a:fillRect/>
          </a:stretch>
        </p:blipFill>
        <p:spPr>
          <a:xfrm rot="21600000">
            <a:off x="632529" y="2496870"/>
            <a:ext cx="10660241" cy="9622"/>
          </a:xfrm>
          <a:prstGeom prst="rect">
            <a:avLst/>
          </a:prstGeom>
        </p:spPr>
      </p:pic>
      <p:pic>
        <p:nvPicPr>
          <p:cNvPr id="116" name="picture 116"/>
          <p:cNvPicPr>
            <a:picLocks noChangeAspect="1"/>
          </p:cNvPicPr>
          <p:nvPr/>
        </p:nvPicPr>
        <p:blipFill>
          <a:blip r:embed="rId14"/>
          <a:stretch>
            <a:fillRect/>
          </a:stretch>
        </p:blipFill>
        <p:spPr>
          <a:xfrm rot="21600000">
            <a:off x="632529" y="5006088"/>
            <a:ext cx="10660241" cy="9622"/>
          </a:xfrm>
          <a:prstGeom prst="rect">
            <a:avLst/>
          </a:prstGeom>
        </p:spPr>
      </p:pic>
      <p:pic>
        <p:nvPicPr>
          <p:cNvPr id="118" name="picture 118"/>
          <p:cNvPicPr>
            <a:picLocks noChangeAspect="1"/>
          </p:cNvPicPr>
          <p:nvPr/>
        </p:nvPicPr>
        <p:blipFill>
          <a:blip r:embed="rId15"/>
          <a:stretch>
            <a:fillRect/>
          </a:stretch>
        </p:blipFill>
        <p:spPr>
          <a:xfrm rot="21600000">
            <a:off x="9465981" y="2015986"/>
            <a:ext cx="342662" cy="254541"/>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2995" y="3369"/>
            <a:ext cx="12186010" cy="6851262"/>
          </a:xfrm>
          <a:prstGeom prst="rect">
            <a:avLst/>
          </a:prstGeom>
        </p:spPr>
      </p:pic>
      <p:pic>
        <p:nvPicPr>
          <p:cNvPr id="150" name="picture 150"/>
          <p:cNvPicPr>
            <a:picLocks noChangeAspect="1"/>
          </p:cNvPicPr>
          <p:nvPr/>
        </p:nvPicPr>
        <p:blipFill>
          <a:blip r:embed="rId2"/>
          <a:stretch>
            <a:fillRect/>
          </a:stretch>
        </p:blipFill>
        <p:spPr>
          <a:xfrm rot="21600000">
            <a:off x="74779" y="1685"/>
            <a:ext cx="12186010" cy="6751188"/>
          </a:xfrm>
          <a:prstGeom prst="rect">
            <a:avLst/>
          </a:prstGeom>
        </p:spPr>
      </p:pic>
      <p:grpSp>
        <p:nvGrpSpPr>
          <p:cNvPr id="4" name="group 4"/>
          <p:cNvGrpSpPr/>
          <p:nvPr/>
        </p:nvGrpSpPr>
        <p:grpSpPr>
          <a:xfrm rot="21600000">
            <a:off x="447801" y="3987365"/>
            <a:ext cx="11102933" cy="2500895"/>
            <a:chOff x="0" y="0"/>
            <a:chExt cx="18317274" cy="4125899"/>
          </a:xfrm>
        </p:grpSpPr>
        <p:sp>
          <p:nvSpPr>
            <p:cNvPr id="152" name="rect 152"/>
            <p:cNvSpPr/>
            <p:nvPr/>
          </p:nvSpPr>
          <p:spPr>
            <a:xfrm>
              <a:off x="0" y="0"/>
              <a:ext cx="18317274" cy="4125899"/>
            </a:xfrm>
            <a:prstGeom prst="rect">
              <a:avLst/>
            </a:prstGeom>
            <a:solidFill>
              <a:srgbClr val="FFFFFF">
                <a:alpha val="100000"/>
              </a:srgbClr>
            </a:solidFill>
            <a:ln w="0" cap="flat">
              <a:noFill/>
              <a:prstDash val="solid"/>
              <a:miter lim="0"/>
            </a:ln>
          </p:spPr>
          <p:txBody>
            <a:bodyPr rtlCol="0"/>
            <a:lstStyle/>
            <a:p>
              <a:pPr algn="ctr"/>
              <a:endParaRPr lang="zh-CN" altLang="en-US" sz="1090" dirty="0"/>
            </a:p>
          </p:txBody>
        </p:sp>
        <p:pic>
          <p:nvPicPr>
            <p:cNvPr id="156" name="picture 156"/>
            <p:cNvPicPr>
              <a:picLocks noChangeAspect="1"/>
            </p:cNvPicPr>
            <p:nvPr/>
          </p:nvPicPr>
          <p:blipFill>
            <a:blip r:embed="rId3"/>
            <a:srcRect b="15805"/>
            <a:stretch>
              <a:fillRect/>
            </a:stretch>
          </p:blipFill>
          <p:spPr>
            <a:xfrm rot="21600000">
              <a:off x="1951477" y="1246319"/>
              <a:ext cx="1444645" cy="1824925"/>
            </a:xfrm>
            <a:prstGeom prst="rect">
              <a:avLst/>
            </a:prstGeom>
          </p:spPr>
        </p:pic>
        <p:sp>
          <p:nvSpPr>
            <p:cNvPr id="154" name="textbox 154"/>
            <p:cNvSpPr/>
            <p:nvPr/>
          </p:nvSpPr>
          <p:spPr>
            <a:xfrm>
              <a:off x="469379" y="296735"/>
              <a:ext cx="12653315" cy="342074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7620" eaLnBrk="0">
                <a:lnSpc>
                  <a:spcPts val="2300"/>
                </a:lnSpc>
              </a:pPr>
              <a:r>
                <a:rPr lang="en-US" altLang="zh-CN" sz="1760" b="1" dirty="0">
                  <a:latin typeface="微软雅黑" panose="020B0503020204020204" charset="-122"/>
                  <a:ea typeface="微软雅黑" panose="020B0503020204020204" charset="-122"/>
                  <a:cs typeface="微软雅黑" panose="020B0503020204020204" charset="-122"/>
                </a:rPr>
                <a:t> Security Service</a:t>
              </a:r>
              <a:endParaRPr lang="en-US" altLang="zh-CN" sz="1760" b="1" dirty="0">
                <a:latin typeface="微软雅黑" panose="020B0503020204020204" charset="-122"/>
                <a:ea typeface="微软雅黑" panose="020B0503020204020204" charset="-122"/>
                <a:cs typeface="微软雅黑" panose="020B0503020204020204" charset="-122"/>
              </a:endParaRPr>
            </a:p>
            <a:p>
              <a:pPr marL="7620" eaLnBrk="0">
                <a:lnSpc>
                  <a:spcPts val="2300"/>
                </a:lnSpc>
              </a:pPr>
              <a:r>
                <a:rPr lang="en-US" altLang="zh-CN" sz="1215" kern="0" spc="-18" dirty="0">
                  <a:solidFill>
                    <a:srgbClr val="808080">
                      <a:alpha val="100000"/>
                    </a:srgbClr>
                  </a:solidFill>
                  <a:latin typeface="微软雅黑" panose="020B0503020204020204" charset="-122"/>
                  <a:ea typeface="微软雅黑" panose="020B0503020204020204" charset="-122"/>
                  <a:cs typeface="微软雅黑" panose="020B0503020204020204" charset="-122"/>
                </a:rPr>
                <a:t>Safety baseline, full coverage; Security engine, defense against attacks; Safety standards, legal compliance</a:t>
              </a:r>
              <a:endParaRPr lang="zh-CN" altLang="en-US" sz="1215" dirty="0">
                <a:latin typeface="微软雅黑" panose="020B0503020204020204" charset="-122"/>
                <a:ea typeface="微软雅黑" panose="020B0503020204020204" charset="-122"/>
                <a:cs typeface="微软雅黑" panose="020B0503020204020204" charset="-122"/>
              </a:endParaRPr>
            </a:p>
            <a:p>
              <a:pPr algn="l" rtl="0" eaLnBrk="0">
                <a:lnSpc>
                  <a:spcPct val="108000"/>
                </a:lnSpc>
              </a:pPr>
              <a:endParaRPr lang="zh-CN" altLang="en-US" sz="605" dirty="0">
                <a:latin typeface="Arial" panose="020B0604020202020204"/>
                <a:ea typeface="Arial" panose="020B0604020202020204"/>
                <a:cs typeface="Arial" panose="020B0604020202020204"/>
              </a:endParaRPr>
            </a:p>
            <a:p>
              <a:pPr algn="l" rtl="0" eaLnBrk="0">
                <a:lnSpc>
                  <a:spcPct val="108000"/>
                </a:lnSpc>
              </a:pPr>
              <a:endParaRPr lang="zh-CN" altLang="en-US" sz="605" dirty="0">
                <a:latin typeface="Arial" panose="020B0604020202020204"/>
                <a:ea typeface="Arial" panose="020B0604020202020204"/>
                <a:cs typeface="Arial" panose="020B0604020202020204"/>
              </a:endParaRPr>
            </a:p>
          </p:txBody>
        </p:sp>
      </p:grpSp>
      <p:grpSp>
        <p:nvGrpSpPr>
          <p:cNvPr id="6" name="group 6"/>
          <p:cNvGrpSpPr/>
          <p:nvPr/>
        </p:nvGrpSpPr>
        <p:grpSpPr>
          <a:xfrm rot="21600000">
            <a:off x="6167783" y="1113339"/>
            <a:ext cx="5479470" cy="2658597"/>
            <a:chOff x="0" y="0"/>
            <a:chExt cx="9039860" cy="4386071"/>
          </a:xfrm>
        </p:grpSpPr>
        <p:sp>
          <p:nvSpPr>
            <p:cNvPr id="158" name="rect 158"/>
            <p:cNvSpPr/>
            <p:nvPr/>
          </p:nvSpPr>
          <p:spPr>
            <a:xfrm>
              <a:off x="0" y="0"/>
              <a:ext cx="9039860" cy="4386071"/>
            </a:xfrm>
            <a:prstGeom prst="rect">
              <a:avLst/>
            </a:prstGeom>
            <a:solidFill>
              <a:srgbClr val="E2E6EA">
                <a:alpha val="100000"/>
              </a:srgbClr>
            </a:solidFill>
            <a:ln w="0" cap="flat">
              <a:noFill/>
              <a:prstDash val="solid"/>
              <a:miter lim="0"/>
            </a:ln>
          </p:spPr>
          <p:txBody>
            <a:bodyPr rtlCol="0"/>
            <a:lstStyle/>
            <a:p>
              <a:pPr algn="ctr"/>
              <a:endParaRPr lang="zh-CN" altLang="en-US" sz="1090"/>
            </a:p>
          </p:txBody>
        </p:sp>
        <p:pic>
          <p:nvPicPr>
            <p:cNvPr id="160" name="picture 160"/>
            <p:cNvPicPr>
              <a:picLocks noChangeAspect="1"/>
            </p:cNvPicPr>
            <p:nvPr/>
          </p:nvPicPr>
          <p:blipFill>
            <a:blip r:embed="rId4"/>
            <a:stretch>
              <a:fillRect/>
            </a:stretch>
          </p:blipFill>
          <p:spPr>
            <a:xfrm rot="21600000">
              <a:off x="4706494" y="352043"/>
              <a:ext cx="3995928" cy="2237232"/>
            </a:xfrm>
            <a:prstGeom prst="rect">
              <a:avLst/>
            </a:prstGeom>
          </p:spPr>
        </p:pic>
        <p:pic>
          <p:nvPicPr>
            <p:cNvPr id="162" name="picture 162"/>
            <p:cNvPicPr>
              <a:picLocks noChangeAspect="1"/>
            </p:cNvPicPr>
            <p:nvPr/>
          </p:nvPicPr>
          <p:blipFill>
            <a:blip r:embed="rId5"/>
            <a:stretch>
              <a:fillRect/>
            </a:stretch>
          </p:blipFill>
          <p:spPr>
            <a:xfrm rot="21600000">
              <a:off x="356997" y="353568"/>
              <a:ext cx="3989831" cy="2235707"/>
            </a:xfrm>
            <a:prstGeom prst="rect">
              <a:avLst/>
            </a:prstGeom>
          </p:spPr>
        </p:pic>
        <p:sp>
          <p:nvSpPr>
            <p:cNvPr id="164" name="textbox 164"/>
            <p:cNvSpPr/>
            <p:nvPr/>
          </p:nvSpPr>
          <p:spPr>
            <a:xfrm>
              <a:off x="4755088" y="2716168"/>
              <a:ext cx="4124910" cy="1238251"/>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22225" eaLnBrk="0">
                <a:lnSpc>
                  <a:spcPts val="1550"/>
                </a:lnSpc>
              </a:pPr>
              <a:r>
                <a:rPr lang="en-US" altLang="zh-CN" sz="1275" b="1" dirty="0">
                  <a:latin typeface="微软雅黑" panose="020B0503020204020204" charset="-122"/>
                  <a:ea typeface="微软雅黑" panose="020B0503020204020204" charset="-122"/>
                  <a:cs typeface="微软雅黑" panose="020B0503020204020204" charset="-122"/>
                </a:rPr>
                <a:t>Battery Life</a:t>
              </a:r>
              <a:endParaRPr lang="zh-CN" altLang="en-US" sz="1275" b="1" dirty="0">
                <a:latin typeface="微软雅黑" panose="020B0503020204020204" charset="-122"/>
                <a:ea typeface="微软雅黑" panose="020B0503020204020204" charset="-122"/>
                <a:cs typeface="微软雅黑" panose="020B0503020204020204" charset="-122"/>
              </a:endParaRPr>
            </a:p>
            <a:p>
              <a:pPr marL="7620" eaLnBrk="0">
                <a:lnSpc>
                  <a:spcPct val="97000"/>
                </a:lnSpc>
                <a:spcBef>
                  <a:spcPts val="470"/>
                </a:spcBef>
              </a:pPr>
              <a:r>
                <a:rPr lang="en-US" sz="910" dirty="0">
                  <a:latin typeface="微软雅黑" panose="020B0503020204020204" charset="-122"/>
                  <a:ea typeface="微软雅黑" panose="020B0503020204020204" charset="-122"/>
                  <a:cs typeface="微软雅黑" panose="020B0503020204020204" charset="-122"/>
                </a:rPr>
                <a:t>Smart battery technology, no longer worry about battery life. Battery security algorithm, secure use in multiple scenarios. </a:t>
              </a:r>
              <a:endParaRPr sz="910" dirty="0">
                <a:latin typeface="微软雅黑" panose="020B0503020204020204" charset="-122"/>
                <a:ea typeface="微软雅黑" panose="020B0503020204020204" charset="-122"/>
                <a:cs typeface="微软雅黑" panose="020B0503020204020204" charset="-122"/>
              </a:endParaRPr>
            </a:p>
          </p:txBody>
        </p:sp>
      </p:grpSp>
      <p:sp>
        <p:nvSpPr>
          <p:cNvPr id="166" name="textbox 166"/>
          <p:cNvSpPr/>
          <p:nvPr/>
        </p:nvSpPr>
        <p:spPr>
          <a:xfrm>
            <a:off x="8518525" y="4853940"/>
            <a:ext cx="3425825" cy="1864360"/>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Arial" panose="020B0604020202020204"/>
              <a:ea typeface="Arial" panose="020B0604020202020204"/>
              <a:cs typeface="Arial" panose="020B0604020202020204"/>
            </a:endParaRPr>
          </a:p>
          <a:p>
            <a:pPr marL="7620" eaLnBrk="0">
              <a:lnSpc>
                <a:spcPct val="97000"/>
              </a:lnSpc>
            </a:pPr>
            <a:r>
              <a:rPr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215" kern="0" spc="133"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sz="1215" kern="0" spc="133" dirty="0">
                <a:solidFill>
                  <a:srgbClr val="000000">
                    <a:alpha val="100000"/>
                  </a:srgbClr>
                </a:solidFill>
                <a:latin typeface="微软雅黑" panose="020B0503020204020204" charset="-122"/>
                <a:ea typeface="微软雅黑" panose="020B0503020204020204" charset="-122"/>
                <a:cs typeface="微软雅黑" panose="020B0503020204020204" charset="-122"/>
              </a:rPr>
              <a:t>Trusted computing environment</a:t>
            </a:r>
            <a:endParaRPr sz="1215" dirty="0">
              <a:latin typeface="微软雅黑" panose="020B0503020204020204" charset="-122"/>
              <a:ea typeface="微软雅黑" panose="020B0503020204020204" charset="-122"/>
              <a:cs typeface="微软雅黑" panose="020B0503020204020204" charset="-122"/>
            </a:endParaRPr>
          </a:p>
          <a:p>
            <a:pPr marL="7620" eaLnBrk="0">
              <a:lnSpc>
                <a:spcPts val="2185"/>
              </a:lnSpc>
            </a:pPr>
            <a:r>
              <a:rPr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215" kern="0" spc="133"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sz="1215" kern="0" spc="133" dirty="0">
                <a:solidFill>
                  <a:srgbClr val="000000">
                    <a:alpha val="100000"/>
                  </a:srgbClr>
                </a:solidFill>
                <a:latin typeface="微软雅黑" panose="020B0503020204020204" charset="-122"/>
                <a:ea typeface="微软雅黑" panose="020B0503020204020204" charset="-122"/>
                <a:cs typeface="微软雅黑" panose="020B0503020204020204" charset="-122"/>
              </a:rPr>
              <a:t>Secure storage</a:t>
            </a:r>
            <a:endParaRPr sz="1215" dirty="0">
              <a:latin typeface="微软雅黑" panose="020B0503020204020204" charset="-122"/>
              <a:ea typeface="微软雅黑" panose="020B0503020204020204" charset="-122"/>
              <a:cs typeface="微软雅黑" panose="020B0503020204020204" charset="-122"/>
            </a:endParaRPr>
          </a:p>
          <a:p>
            <a:pPr marL="7620" eaLnBrk="0">
              <a:lnSpc>
                <a:spcPct val="97000"/>
              </a:lnSpc>
              <a:spcBef>
                <a:spcPts val="770"/>
              </a:spcBef>
            </a:pPr>
            <a:r>
              <a:rPr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215" kern="0" spc="133"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sz="1215" kern="0" spc="133" dirty="0">
                <a:solidFill>
                  <a:srgbClr val="000000">
                    <a:alpha val="100000"/>
                  </a:srgbClr>
                </a:solidFill>
                <a:latin typeface="微软雅黑" panose="020B0503020204020204" charset="-122"/>
                <a:ea typeface="微软雅黑" panose="020B0503020204020204" charset="-122"/>
                <a:cs typeface="微软雅黑" panose="020B0503020204020204" charset="-122"/>
              </a:rPr>
              <a:t>Secure communication</a:t>
            </a:r>
            <a:endParaRPr sz="1215" dirty="0">
              <a:latin typeface="微软雅黑" panose="020B0503020204020204" charset="-122"/>
              <a:ea typeface="微软雅黑" panose="020B0503020204020204" charset="-122"/>
              <a:cs typeface="微软雅黑" panose="020B0503020204020204" charset="-122"/>
            </a:endParaRPr>
          </a:p>
          <a:p>
            <a:pPr marL="7620" eaLnBrk="0">
              <a:lnSpc>
                <a:spcPts val="2185"/>
              </a:lnSpc>
            </a:pPr>
            <a:r>
              <a:rPr sz="1215" kern="0" spc="6"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215" kern="0" spc="103"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sz="1215" kern="0" spc="103" dirty="0">
                <a:solidFill>
                  <a:srgbClr val="000000">
                    <a:alpha val="100000"/>
                  </a:srgbClr>
                </a:solidFill>
                <a:latin typeface="微软雅黑" panose="020B0503020204020204" charset="-122"/>
                <a:ea typeface="微软雅黑" panose="020B0503020204020204" charset="-122"/>
                <a:cs typeface="微软雅黑" panose="020B0503020204020204" charset="-122"/>
              </a:rPr>
              <a:t>Device binding</a:t>
            </a:r>
            <a:endParaRPr sz="1215" dirty="0">
              <a:latin typeface="微软雅黑" panose="020B0503020204020204" charset="-122"/>
              <a:ea typeface="微软雅黑" panose="020B0503020204020204" charset="-122"/>
              <a:cs typeface="微软雅黑" panose="020B0503020204020204" charset="-122"/>
            </a:endParaRPr>
          </a:p>
          <a:p>
            <a:pPr algn="l" rtl="0" eaLnBrk="0">
              <a:lnSpc>
                <a:spcPct val="105000"/>
              </a:lnSpc>
            </a:pPr>
            <a:endParaRPr sz="605" dirty="0">
              <a:latin typeface="Arial" panose="020B0604020202020204"/>
              <a:ea typeface="Arial" panose="020B0604020202020204"/>
              <a:cs typeface="Arial" panose="020B0604020202020204"/>
            </a:endParaRPr>
          </a:p>
          <a:p>
            <a:pPr marL="7620" eaLnBrk="0">
              <a:lnSpc>
                <a:spcPts val="1540"/>
              </a:lnSpc>
              <a:spcBef>
                <a:spcPts val="5"/>
              </a:spcBef>
            </a:pPr>
            <a:r>
              <a:rPr sz="1215" kern="0" spc="-6"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215" kern="0" spc="182"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sz="1215" kern="0" spc="-6" dirty="0">
                <a:solidFill>
                  <a:srgbClr val="000000">
                    <a:alpha val="100000"/>
                  </a:srgbClr>
                </a:solidFill>
                <a:latin typeface="微软雅黑" panose="020B0503020204020204" charset="-122"/>
                <a:ea typeface="微软雅黑" panose="020B0503020204020204" charset="-122"/>
                <a:cs typeface="微软雅黑" panose="020B0503020204020204" charset="-122"/>
              </a:rPr>
              <a:t>Tamper-resistant identification</a:t>
            </a:r>
            <a:endParaRPr sz="1215" dirty="0">
              <a:latin typeface="微软雅黑" panose="020B0503020204020204" charset="-122"/>
              <a:ea typeface="微软雅黑" panose="020B0503020204020204" charset="-122"/>
              <a:cs typeface="微软雅黑" panose="020B0503020204020204" charset="-122"/>
            </a:endParaRPr>
          </a:p>
        </p:txBody>
      </p:sp>
      <p:sp>
        <p:nvSpPr>
          <p:cNvPr id="168" name="textbox 168"/>
          <p:cNvSpPr/>
          <p:nvPr/>
        </p:nvSpPr>
        <p:spPr>
          <a:xfrm>
            <a:off x="6386022" y="2759813"/>
            <a:ext cx="2500296" cy="750560"/>
          </a:xfrm>
          <a:prstGeom prst="rect">
            <a:avLst/>
          </a:prstGeom>
          <a:noFill/>
          <a:ln w="0" cap="flat">
            <a:noFill/>
            <a:prstDash val="solid"/>
            <a:miter lim="0"/>
          </a:ln>
        </p:spPr>
        <p:txBody>
          <a:bodyPr vert="horz" wrap="square" lIns="0" tIns="0" rIns="0" bIns="0"/>
          <a:lstStyle/>
          <a:p>
            <a:pPr algn="l" rtl="0" eaLnBrk="0">
              <a:lnSpc>
                <a:spcPct val="83000"/>
              </a:lnSpc>
            </a:pPr>
            <a:endParaRPr sz="100" b="1" dirty="0">
              <a:latin typeface="Arial" panose="020B0604020202020204"/>
              <a:ea typeface="Arial" panose="020B0604020202020204"/>
              <a:cs typeface="Arial" panose="020B0604020202020204"/>
            </a:endParaRPr>
          </a:p>
          <a:p>
            <a:pPr marL="22225" eaLnBrk="0">
              <a:lnSpc>
                <a:spcPts val="1550"/>
              </a:lnSpc>
            </a:pPr>
            <a:r>
              <a:rPr lang="en-US" sz="1275" b="1" dirty="0">
                <a:latin typeface="微软雅黑" panose="020B0503020204020204" charset="-122"/>
                <a:ea typeface="微软雅黑" panose="020B0503020204020204" charset="-122"/>
                <a:cs typeface="微软雅黑" panose="020B0503020204020204" charset="-122"/>
              </a:rPr>
              <a:t>Network optimization</a:t>
            </a:r>
            <a:endParaRPr sz="1275" b="1" dirty="0">
              <a:latin typeface="微软雅黑" panose="020B0503020204020204" charset="-122"/>
              <a:ea typeface="微软雅黑" panose="020B0503020204020204" charset="-122"/>
              <a:cs typeface="微软雅黑" panose="020B0503020204020204" charset="-122"/>
            </a:endParaRPr>
          </a:p>
          <a:p>
            <a:pPr algn="l" rtl="0" eaLnBrk="0">
              <a:lnSpc>
                <a:spcPct val="108000"/>
              </a:lnSpc>
            </a:pPr>
            <a:endParaRPr sz="365" dirty="0">
              <a:latin typeface="Arial" panose="020B0604020202020204"/>
              <a:ea typeface="Arial" panose="020B0604020202020204"/>
              <a:cs typeface="Arial" panose="020B0604020202020204"/>
            </a:endParaRPr>
          </a:p>
          <a:p>
            <a:pPr marL="7620" indent="10160" eaLnBrk="0">
              <a:lnSpc>
                <a:spcPct val="115000"/>
              </a:lnSpc>
              <a:spcBef>
                <a:spcPts val="5"/>
              </a:spcBef>
            </a:pPr>
            <a:r>
              <a:rPr lang="en-US" sz="910" kern="0" spc="-18" dirty="0">
                <a:solidFill>
                  <a:srgbClr val="000000">
                    <a:alpha val="100000"/>
                  </a:srgbClr>
                </a:solidFill>
                <a:latin typeface="微软雅黑" panose="020B0503020204020204" charset="-122"/>
                <a:ea typeface="微软雅黑" panose="020B0503020204020204" charset="-122"/>
                <a:cs typeface="微软雅黑" panose="020B0503020204020204" charset="-122"/>
              </a:rPr>
              <a:t>Multi-mode network connection, the network is always online. Fast WIFI network roaming, no more waiting for connection. Encrypted network connection for information security.</a:t>
            </a:r>
            <a:endParaRPr lang="en-US" sz="910" dirty="0">
              <a:latin typeface="微软雅黑" panose="020B0503020204020204" charset="-122"/>
              <a:ea typeface="微软雅黑" panose="020B0503020204020204" charset="-122"/>
              <a:cs typeface="微软雅黑" panose="020B0503020204020204" charset="-122"/>
            </a:endParaRPr>
          </a:p>
        </p:txBody>
      </p:sp>
      <p:pic>
        <p:nvPicPr>
          <p:cNvPr id="176" name="picture 176"/>
          <p:cNvPicPr>
            <a:picLocks noChangeAspect="1"/>
          </p:cNvPicPr>
          <p:nvPr/>
        </p:nvPicPr>
        <p:blipFill>
          <a:blip r:embed="rId6"/>
          <a:stretch>
            <a:fillRect/>
          </a:stretch>
        </p:blipFill>
        <p:spPr>
          <a:xfrm rot="21600000">
            <a:off x="2137496" y="2248579"/>
            <a:ext cx="552123" cy="388117"/>
          </a:xfrm>
          <a:prstGeom prst="rect">
            <a:avLst/>
          </a:prstGeom>
        </p:spPr>
      </p:pic>
      <p:pic>
        <p:nvPicPr>
          <p:cNvPr id="178" name="picture 178"/>
          <p:cNvPicPr>
            <a:picLocks noChangeAspect="1"/>
          </p:cNvPicPr>
          <p:nvPr/>
        </p:nvPicPr>
        <p:blipFill>
          <a:blip r:embed="rId7"/>
          <a:stretch>
            <a:fillRect/>
          </a:stretch>
        </p:blipFill>
        <p:spPr>
          <a:xfrm rot="21600000">
            <a:off x="4738868" y="2789243"/>
            <a:ext cx="205921" cy="166126"/>
          </a:xfrm>
          <a:prstGeom prst="rect">
            <a:avLst/>
          </a:prstGeom>
        </p:spPr>
      </p:pic>
      <p:sp>
        <p:nvSpPr>
          <p:cNvPr id="2" name="textbox 166"/>
          <p:cNvSpPr/>
          <p:nvPr/>
        </p:nvSpPr>
        <p:spPr>
          <a:xfrm>
            <a:off x="5718175" y="4777105"/>
            <a:ext cx="2481580" cy="1746250"/>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Arial" panose="020B0604020202020204"/>
              <a:ea typeface="Arial" panose="020B0604020202020204"/>
              <a:cs typeface="Arial" panose="020B0604020202020204"/>
            </a:endParaRPr>
          </a:p>
          <a:p>
            <a:pPr marL="7620" eaLnBrk="0">
              <a:lnSpc>
                <a:spcPct val="150000"/>
              </a:lnSpc>
            </a:pP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 Application sandbox</a:t>
            </a:r>
            <a:endParaRPr lang="zh-CN" altLang="en-US"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ct val="150000"/>
              </a:lnSpc>
            </a:pP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 Access control</a:t>
            </a:r>
            <a:endParaRPr lang="zh-CN" altLang="en-US"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ct val="150000"/>
              </a:lnSpc>
            </a:pP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 Application installation check </a:t>
            </a:r>
            <a:endPar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ct val="150000"/>
              </a:lnSpc>
            </a:pP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 Security patch</a:t>
            </a:r>
            <a:endParaRPr lang="zh-CN" altLang="en-US"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ct val="150000"/>
              </a:lnSpc>
            </a:pP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 MAC address randomization</a:t>
            </a:r>
            <a:endParaRPr lang="zh-CN" altLang="en-US"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1063012" y="5848976"/>
            <a:ext cx="2237382" cy="352425"/>
          </a:xfrm>
          <a:prstGeom prst="rect">
            <a:avLst/>
          </a:prstGeom>
          <a:solidFill>
            <a:schemeClr val="bg1"/>
          </a:solidFill>
        </p:spPr>
        <p:txBody>
          <a:bodyPr wrap="square" rtlCol="0">
            <a:spAutoFit/>
          </a:bodyPr>
          <a:lstStyle/>
          <a:p>
            <a:r>
              <a:rPr lang="en-US" altLang="zh-CN" sz="1700" b="1">
                <a:solidFill>
                  <a:schemeClr val="accent1"/>
                </a:solidFill>
              </a:rPr>
              <a:t>Security Engine</a:t>
            </a:r>
            <a:endParaRPr lang="en-US" altLang="zh-CN" sz="1700" b="1">
              <a:solidFill>
                <a:schemeClr val="accent1"/>
              </a:solidFill>
            </a:endParaRPr>
          </a:p>
        </p:txBody>
      </p:sp>
      <p:grpSp>
        <p:nvGrpSpPr>
          <p:cNvPr id="22" name="组合 21"/>
          <p:cNvGrpSpPr/>
          <p:nvPr/>
        </p:nvGrpSpPr>
        <p:grpSpPr>
          <a:xfrm>
            <a:off x="643258" y="394361"/>
            <a:ext cx="3351403" cy="409974"/>
            <a:chOff x="1259754" y="1715371"/>
            <a:chExt cx="10472591" cy="1462228"/>
          </a:xfrm>
        </p:grpSpPr>
        <p:pic>
          <p:nvPicPr>
            <p:cNvPr id="23" name="图片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17810" y="1715371"/>
              <a:ext cx="10414535" cy="1409772"/>
            </a:xfrm>
            <a:prstGeom prst="rect">
              <a:avLst/>
            </a:prstGeom>
          </p:spPr>
        </p:pic>
        <p:pic>
          <p:nvPicPr>
            <p:cNvPr id="24" name="图片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59754" y="1767827"/>
              <a:ext cx="10414535" cy="1409772"/>
            </a:xfrm>
            <a:prstGeom prst="rect">
              <a:avLst/>
            </a:prstGeom>
          </p:spPr>
        </p:pic>
      </p:grpSp>
      <p:sp>
        <p:nvSpPr>
          <p:cNvPr id="5" name="textbox 170"/>
          <p:cNvSpPr/>
          <p:nvPr/>
        </p:nvSpPr>
        <p:spPr>
          <a:xfrm>
            <a:off x="3134995" y="4798060"/>
            <a:ext cx="3032760" cy="1745615"/>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7620" algn="l" rtl="0" eaLnBrk="0">
              <a:lnSpc>
                <a:spcPct val="150000"/>
              </a:lnSpc>
              <a:buClrTx/>
              <a:buSzTx/>
              <a:buNone/>
            </a:pPr>
            <a:r>
              <a:rPr lang="en-US" altLang="zh-CN" sz="1215"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Secure startup</a:t>
            </a:r>
            <a:endPar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7620" algn="l" rtl="0" eaLnBrk="0">
              <a:lnSpc>
                <a:spcPct val="150000"/>
              </a:lnSpc>
              <a:spcBef>
                <a:spcPts val="590"/>
              </a:spcBef>
              <a:buClrTx/>
              <a:buSzTx/>
              <a:buNone/>
            </a:pP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Firmware unique identifier</a:t>
            </a:r>
            <a:endPar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7620" algn="l" rtl="0" eaLnBrk="0">
              <a:lnSpc>
                <a:spcPct val="150000"/>
              </a:lnSpc>
              <a:spcBef>
                <a:spcPts val="590"/>
              </a:spcBef>
              <a:buClrTx/>
              <a:buSzTx/>
              <a:buNone/>
            </a:pP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·Firmware online upgrade</a:t>
            </a:r>
            <a:endPar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7620" algn="l" rtl="0" eaLnBrk="0">
              <a:lnSpc>
                <a:spcPct val="150000"/>
              </a:lnSpc>
              <a:spcBef>
                <a:spcPts val="590"/>
              </a:spcBef>
              <a:buClrTx/>
              <a:buSzTx/>
              <a:buNone/>
            </a:pP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·Firmware verificationan</a:t>
            </a:r>
            <a:endPar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7620" algn="l" eaLnBrk="0">
              <a:lnSpc>
                <a:spcPct val="150000"/>
              </a:lnSpc>
              <a:spcBef>
                <a:spcPts val="5"/>
              </a:spcBef>
              <a:buClrTx/>
              <a:buSzTx/>
              <a:buFont typeface="Arial" panose="020B0604020202020204" pitchFamily="34" charset="0"/>
              <a:buNone/>
            </a:pP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Anti-firmware degradation</a:t>
            </a:r>
            <a:endParaRPr lang="en-US" altLang="zh-CN" sz="1215" kern="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0" y="-220"/>
            <a:ext cx="12192000" cy="6854630"/>
            <a:chOff x="0" y="0"/>
            <a:chExt cx="19200" cy="10795"/>
          </a:xfrm>
        </p:grpSpPr>
        <p:sp>
          <p:nvSpPr>
            <p:cNvPr id="180" name="rect 180"/>
            <p:cNvSpPr/>
            <p:nvPr/>
          </p:nvSpPr>
          <p:spPr>
            <a:xfrm>
              <a:off x="0" y="0"/>
              <a:ext cx="19200" cy="10795"/>
            </a:xfrm>
            <a:prstGeom prst="rect">
              <a:avLst/>
            </a:prstGeom>
            <a:solidFill>
              <a:srgbClr val="1D1F21">
                <a:alpha val="100000"/>
              </a:srgbClr>
            </a:solidFill>
            <a:ln w="0" cap="flat">
              <a:noFill/>
              <a:prstDash val="solid"/>
              <a:miter lim="0"/>
            </a:ln>
          </p:spPr>
          <p:txBody>
            <a:bodyPr rtlCol="0"/>
            <a:lstStyle/>
            <a:p>
              <a:pPr algn="ctr"/>
              <a:endParaRPr lang="zh-CN" altLang="en-US" sz="1090"/>
            </a:p>
          </p:txBody>
        </p:sp>
        <p:pic>
          <p:nvPicPr>
            <p:cNvPr id="3" name="图片 2" descr="005"/>
            <p:cNvPicPr>
              <a:picLocks noChangeAspect="1"/>
            </p:cNvPicPr>
            <p:nvPr/>
          </p:nvPicPr>
          <p:blipFill>
            <a:blip r:embed="rId1"/>
            <a:stretch>
              <a:fillRect/>
            </a:stretch>
          </p:blipFill>
          <p:spPr>
            <a:xfrm>
              <a:off x="1385" y="2025"/>
              <a:ext cx="17091" cy="8258"/>
            </a:xfrm>
            <a:prstGeom prst="rect">
              <a:avLst/>
            </a:prstGeom>
          </p:spPr>
        </p:pic>
        <p:pic>
          <p:nvPicPr>
            <p:cNvPr id="6" name="图片 5" descr="tablet-all"/>
            <p:cNvPicPr>
              <a:picLocks noChangeAspect="1"/>
            </p:cNvPicPr>
            <p:nvPr/>
          </p:nvPicPr>
          <p:blipFill>
            <a:blip r:embed="rId2"/>
            <a:stretch>
              <a:fillRect/>
            </a:stretch>
          </p:blipFill>
          <p:spPr>
            <a:xfrm rot="21300000">
              <a:off x="11045" y="1946"/>
              <a:ext cx="1121" cy="1172"/>
            </a:xfrm>
            <a:prstGeom prst="rect">
              <a:avLst/>
            </a:prstGeom>
          </p:spPr>
        </p:pic>
        <p:pic>
          <p:nvPicPr>
            <p:cNvPr id="15" name="图片 14" descr="图片4"/>
            <p:cNvPicPr>
              <a:picLocks noChangeAspect="1"/>
            </p:cNvPicPr>
            <p:nvPr/>
          </p:nvPicPr>
          <p:blipFill>
            <a:blip r:embed="rId3"/>
            <a:srcRect r="32731"/>
            <a:stretch>
              <a:fillRect/>
            </a:stretch>
          </p:blipFill>
          <p:spPr>
            <a:xfrm>
              <a:off x="5051" y="2818"/>
              <a:ext cx="1134" cy="933"/>
            </a:xfrm>
            <a:prstGeom prst="rect">
              <a:avLst/>
            </a:prstGeom>
          </p:spPr>
        </p:pic>
        <p:pic>
          <p:nvPicPr>
            <p:cNvPr id="260" name="picture 260"/>
            <p:cNvPicPr>
              <a:picLocks noChangeAspect="1"/>
            </p:cNvPicPr>
            <p:nvPr/>
          </p:nvPicPr>
          <p:blipFill>
            <a:blip r:embed="rId4"/>
            <a:stretch>
              <a:fillRect/>
            </a:stretch>
          </p:blipFill>
          <p:spPr>
            <a:xfrm rot="21600000">
              <a:off x="7504" y="9072"/>
              <a:ext cx="528" cy="1090"/>
            </a:xfrm>
            <a:prstGeom prst="rect">
              <a:avLst/>
            </a:prstGeom>
          </p:spPr>
        </p:pic>
        <p:pic>
          <p:nvPicPr>
            <p:cNvPr id="250" name="picture 250"/>
            <p:cNvPicPr>
              <a:picLocks noChangeAspect="1"/>
            </p:cNvPicPr>
            <p:nvPr/>
          </p:nvPicPr>
          <p:blipFill>
            <a:blip r:embed="rId5"/>
            <a:stretch>
              <a:fillRect/>
            </a:stretch>
          </p:blipFill>
          <p:spPr>
            <a:xfrm rot="21600000">
              <a:off x="3990" y="5400"/>
              <a:ext cx="841" cy="1101"/>
            </a:xfrm>
            <a:prstGeom prst="rect">
              <a:avLst/>
            </a:prstGeom>
          </p:spPr>
        </p:pic>
        <p:pic>
          <p:nvPicPr>
            <p:cNvPr id="1028" name="picture 1028"/>
            <p:cNvPicPr>
              <a:picLocks noChangeAspect="1"/>
            </p:cNvPicPr>
            <p:nvPr/>
          </p:nvPicPr>
          <p:blipFill>
            <a:blip r:embed="rId6"/>
            <a:stretch>
              <a:fillRect/>
            </a:stretch>
          </p:blipFill>
          <p:spPr>
            <a:xfrm rot="21600000">
              <a:off x="12764" y="8725"/>
              <a:ext cx="396" cy="1245"/>
            </a:xfrm>
            <a:prstGeom prst="rect">
              <a:avLst/>
            </a:prstGeom>
          </p:spPr>
        </p:pic>
      </p:grpSp>
      <p:pic>
        <p:nvPicPr>
          <p:cNvPr id="26" name="图片 25" descr="pos-all"/>
          <p:cNvPicPr>
            <a:picLocks noChangeAspect="1"/>
          </p:cNvPicPr>
          <p:nvPr/>
        </p:nvPicPr>
        <p:blipFill>
          <a:blip r:embed="rId7"/>
          <a:srcRect r="72981"/>
          <a:stretch>
            <a:fillRect/>
          </a:stretch>
        </p:blipFill>
        <p:spPr>
          <a:xfrm>
            <a:off x="9677400" y="3248025"/>
            <a:ext cx="408940" cy="705485"/>
          </a:xfrm>
          <a:prstGeom prst="rect">
            <a:avLst/>
          </a:prstGeom>
        </p:spPr>
      </p:pic>
      <p:sp>
        <p:nvSpPr>
          <p:cNvPr id="27" name="textbox 244"/>
          <p:cNvSpPr/>
          <p:nvPr/>
        </p:nvSpPr>
        <p:spPr>
          <a:xfrm>
            <a:off x="565150" y="515620"/>
            <a:ext cx="10361930" cy="855980"/>
          </a:xfrm>
          <a:prstGeom prst="rect">
            <a:avLst/>
          </a:prstGeom>
          <a:noFill/>
          <a:ln w="0" cap="flat">
            <a:noFill/>
            <a:prstDash val="solid"/>
            <a:miter lim="0"/>
          </a:ln>
        </p:spPr>
        <p:txBody>
          <a:bodyPr vert="horz" wrap="square" lIns="0" tIns="0" rIns="0" bIns="0"/>
          <a:p>
            <a:pPr algn="l" rtl="0" eaLnBrk="0">
              <a:lnSpc>
                <a:spcPct val="83000"/>
              </a:lnSpc>
            </a:pPr>
            <a:endParaRPr sz="100" dirty="0">
              <a:latin typeface="Arial" panose="020B0604020202020204"/>
              <a:ea typeface="Arial" panose="020B0604020202020204"/>
              <a:cs typeface="Arial" panose="020B0604020202020204"/>
            </a:endParaRPr>
          </a:p>
          <a:p>
            <a:pPr marL="7620" eaLnBrk="0">
              <a:lnSpc>
                <a:spcPts val="3845"/>
              </a:lnSpc>
            </a:pPr>
            <a:r>
              <a:rPr sz="3030" b="1" kern="0" spc="-49" dirty="0">
                <a:solidFill>
                  <a:srgbClr val="FFF1D2">
                    <a:alpha val="100000"/>
                  </a:srgbClr>
                </a:solidFill>
                <a:latin typeface="微软雅黑" panose="020B0503020204020204" charset="-122"/>
                <a:ea typeface="微软雅黑" panose="020B0503020204020204" charset="-122"/>
                <a:cs typeface="微软雅黑" panose="020B0503020204020204" charset="-122"/>
                <a:sym typeface="+mn-ea"/>
              </a:rPr>
              <a:t>Demonstration of IoT Products in Logistics Scenarios</a:t>
            </a:r>
            <a:endParaRPr sz="3030" dirty="0">
              <a:latin typeface="微软雅黑" panose="020B0503020204020204" charset="-122"/>
              <a:ea typeface="微软雅黑" panose="020B0503020204020204" charset="-122"/>
              <a:cs typeface="微软雅黑" panose="020B0503020204020204" charset="-122"/>
            </a:endParaRPr>
          </a:p>
        </p:txBody>
      </p:sp>
      <p:sp>
        <p:nvSpPr>
          <p:cNvPr id="28" name="textbox 154"/>
          <p:cNvSpPr/>
          <p:nvPr>
            <p:custDataLst>
              <p:tags r:id="rId8"/>
            </p:custDataLst>
          </p:nvPr>
        </p:nvSpPr>
        <p:spPr>
          <a:xfrm>
            <a:off x="7856220" y="1506855"/>
            <a:ext cx="1913255" cy="391160"/>
          </a:xfrm>
          <a:prstGeom prst="rect">
            <a:avLst/>
          </a:prstGeom>
          <a:noFill/>
          <a:ln w="0" cap="flat">
            <a:noFill/>
            <a:prstDash val="solid"/>
            <a:miter lim="0"/>
          </a:ln>
        </p:spPr>
        <p:txBody>
          <a:bodyPr vert="horz" wrap="square" lIns="0" tIns="0" rIns="0" bIns="0"/>
          <a:p>
            <a:pPr algn="l" rtl="0" eaLnBrk="0">
              <a:lnSpc>
                <a:spcPct val="83000"/>
              </a:lnSpc>
            </a:pPr>
            <a:r>
              <a:rPr sz="1215">
                <a:solidFill>
                  <a:schemeClr val="bg1"/>
                </a:solidFill>
                <a:sym typeface="+mn-ea"/>
              </a:rPr>
              <a:t> </a:t>
            </a:r>
            <a:r>
              <a:rPr lang="en-US" sz="1215">
                <a:solidFill>
                  <a:schemeClr val="bg1"/>
                </a:solidFill>
                <a:sym typeface="+mn-ea"/>
              </a:rPr>
              <a:t>M</a:t>
            </a:r>
            <a:r>
              <a:rPr sz="1215">
                <a:solidFill>
                  <a:schemeClr val="bg1"/>
                </a:solidFill>
                <a:sym typeface="+mn-ea"/>
              </a:rPr>
              <a:t>obile scheduling, </a:t>
            </a:r>
            <a:endParaRPr sz="1215">
              <a:solidFill>
                <a:schemeClr val="bg1"/>
              </a:solidFill>
              <a:sym typeface="+mn-ea"/>
            </a:endParaRPr>
          </a:p>
          <a:p>
            <a:pPr algn="l" rtl="0" eaLnBrk="0">
              <a:lnSpc>
                <a:spcPct val="83000"/>
              </a:lnSpc>
            </a:pPr>
            <a:r>
              <a:rPr sz="1215">
                <a:solidFill>
                  <a:schemeClr val="bg1"/>
                </a:solidFill>
                <a:sym typeface="+mn-ea"/>
              </a:rPr>
              <a:t>work order management.</a:t>
            </a:r>
            <a:endParaRPr lang="zh-CN" altLang="en-US"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9" name="textbox 154"/>
          <p:cNvSpPr/>
          <p:nvPr>
            <p:custDataLst>
              <p:tags r:id="rId9"/>
            </p:custDataLst>
          </p:nvPr>
        </p:nvSpPr>
        <p:spPr>
          <a:xfrm>
            <a:off x="8726805" y="5838825"/>
            <a:ext cx="1428115" cy="391160"/>
          </a:xfrm>
          <a:prstGeom prst="rect">
            <a:avLst/>
          </a:prstGeom>
          <a:noFill/>
          <a:ln w="0" cap="flat">
            <a:noFill/>
            <a:prstDash val="solid"/>
            <a:miter lim="0"/>
          </a:ln>
        </p:spPr>
        <p:txBody>
          <a:bodyPr vert="horz" wrap="square" lIns="0" tIns="0" rIns="0" bIns="0"/>
          <a:p>
            <a:pPr algn="l" rtl="0" eaLnBrk="0">
              <a:lnSpc>
                <a:spcPct val="83000"/>
              </a:lnSpc>
            </a:pPr>
            <a:r>
              <a:rPr sz="1215">
                <a:solidFill>
                  <a:schemeClr val="bg1"/>
                </a:solidFill>
                <a:sym typeface="+mn-ea"/>
              </a:rPr>
              <a:t>Collect/dispatch, mobile billing, </a:t>
            </a:r>
            <a:endParaRPr sz="1215">
              <a:solidFill>
                <a:schemeClr val="bg1"/>
              </a:solidFill>
              <a:sym typeface="+mn-ea"/>
            </a:endParaRPr>
          </a:p>
          <a:p>
            <a:pPr algn="l" rtl="0" eaLnBrk="0">
              <a:lnSpc>
                <a:spcPct val="83000"/>
              </a:lnSpc>
            </a:pPr>
            <a:r>
              <a:rPr sz="1215">
                <a:solidFill>
                  <a:schemeClr val="bg1"/>
                </a:solidFill>
                <a:sym typeface="+mn-ea"/>
              </a:rPr>
              <a:t>scan code records.</a:t>
            </a:r>
            <a:endParaRPr lang="zh-CN" altLang="en-US"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0" name="textbox 154"/>
          <p:cNvSpPr/>
          <p:nvPr>
            <p:custDataLst>
              <p:tags r:id="rId10"/>
            </p:custDataLst>
          </p:nvPr>
        </p:nvSpPr>
        <p:spPr>
          <a:xfrm>
            <a:off x="10025380" y="3917950"/>
            <a:ext cx="1428115" cy="391160"/>
          </a:xfrm>
          <a:prstGeom prst="rect">
            <a:avLst/>
          </a:prstGeom>
          <a:noFill/>
          <a:ln w="0" cap="flat">
            <a:noFill/>
            <a:prstDash val="solid"/>
            <a:miter lim="0"/>
          </a:ln>
        </p:spPr>
        <p:txBody>
          <a:bodyPr vert="horz" wrap="square" lIns="0" tIns="0" rIns="0" bIns="0"/>
          <a:p>
            <a:pPr algn="l" rtl="0" eaLnBrk="0">
              <a:lnSpc>
                <a:spcPct val="83000"/>
              </a:lnSpc>
            </a:pPr>
            <a:endParaRPr lang="zh-CN" altLang="en-US"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a:p>
            <a:pPr algn="l" rtl="0" eaLnBrk="0">
              <a:lnSpc>
                <a:spcPct val="83000"/>
              </a:lnSpc>
            </a:pPr>
            <a:r>
              <a:rPr lang="en-US" sz="1215">
                <a:solidFill>
                  <a:schemeClr val="bg1"/>
                </a:solidFill>
                <a:sym typeface="+mn-ea"/>
              </a:rPr>
              <a:t>M</a:t>
            </a:r>
            <a:r>
              <a:rPr sz="1215">
                <a:solidFill>
                  <a:schemeClr val="bg1"/>
                </a:solidFill>
                <a:sym typeface="+mn-ea"/>
              </a:rPr>
              <a:t>obile </a:t>
            </a:r>
            <a:r>
              <a:rPr lang="en-US" sz="1215">
                <a:solidFill>
                  <a:schemeClr val="bg1"/>
                </a:solidFill>
                <a:sym typeface="+mn-ea"/>
              </a:rPr>
              <a:t>payment</a:t>
            </a:r>
            <a:r>
              <a:rPr sz="1215">
                <a:solidFill>
                  <a:schemeClr val="bg1"/>
                </a:solidFill>
                <a:sym typeface="+mn-ea"/>
              </a:rPr>
              <a:t>, </a:t>
            </a:r>
            <a:endParaRPr sz="1215">
              <a:solidFill>
                <a:schemeClr val="bg1"/>
              </a:solidFill>
              <a:sym typeface="+mn-ea"/>
            </a:endParaRPr>
          </a:p>
          <a:p>
            <a:pPr algn="l" rtl="0" eaLnBrk="0">
              <a:lnSpc>
                <a:spcPct val="83000"/>
              </a:lnSpc>
            </a:pPr>
            <a:r>
              <a:rPr sz="1215">
                <a:solidFill>
                  <a:schemeClr val="bg1"/>
                </a:solidFill>
                <a:sym typeface="+mn-ea"/>
              </a:rPr>
              <a:t>scan code records.</a:t>
            </a:r>
            <a:endParaRPr lang="zh-CN" altLang="en-US"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1" name="textbox 154"/>
          <p:cNvSpPr/>
          <p:nvPr>
            <p:custDataLst>
              <p:tags r:id="rId11"/>
            </p:custDataLst>
          </p:nvPr>
        </p:nvSpPr>
        <p:spPr>
          <a:xfrm>
            <a:off x="5474970" y="5939155"/>
            <a:ext cx="2078355" cy="391160"/>
          </a:xfrm>
          <a:prstGeom prst="rect">
            <a:avLst/>
          </a:prstGeom>
          <a:noFill/>
          <a:ln w="0" cap="flat">
            <a:noFill/>
            <a:prstDash val="solid"/>
            <a:miter lim="0"/>
          </a:ln>
        </p:spPr>
        <p:txBody>
          <a:bodyPr vert="horz" wrap="square" lIns="0" tIns="0" rIns="0" bIns="0"/>
          <a:p>
            <a:pPr algn="l" rtl="0" eaLnBrk="0">
              <a:lnSpc>
                <a:spcPct val="83000"/>
              </a:lnSpc>
            </a:pPr>
            <a:r>
              <a:rPr sz="1215">
                <a:solidFill>
                  <a:schemeClr val="bg1"/>
                </a:solidFill>
                <a:sym typeface="+mn-ea"/>
              </a:rPr>
              <a:t>Truck unloading, receiving and warehousing, transportation management.</a:t>
            </a:r>
            <a:endParaRPr sz="1215">
              <a:solidFill>
                <a:schemeClr val="bg1"/>
              </a:solidFill>
            </a:endParaRPr>
          </a:p>
          <a:p>
            <a:pPr algn="l" rtl="0" eaLnBrk="0">
              <a:lnSpc>
                <a:spcPct val="83000"/>
              </a:lnSpc>
            </a:pPr>
            <a:endParaRPr lang="zh-CN" altLang="en-US"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2" name="textbox 154"/>
          <p:cNvSpPr/>
          <p:nvPr>
            <p:custDataLst>
              <p:tags r:id="rId12"/>
            </p:custDataLst>
          </p:nvPr>
        </p:nvSpPr>
        <p:spPr>
          <a:xfrm>
            <a:off x="565150" y="3736975"/>
            <a:ext cx="2239645" cy="391160"/>
          </a:xfrm>
          <a:prstGeom prst="rect">
            <a:avLst/>
          </a:prstGeom>
          <a:noFill/>
          <a:ln w="0" cap="flat">
            <a:noFill/>
            <a:prstDash val="solid"/>
            <a:miter lim="0"/>
          </a:ln>
        </p:spPr>
        <p:txBody>
          <a:bodyPr vert="horz" wrap="square" lIns="0" tIns="0" rIns="0" bIns="0"/>
          <a:p>
            <a:pPr algn="l" rtl="0" eaLnBrk="0">
              <a:lnSpc>
                <a:spcPct val="83000"/>
              </a:lnSpc>
            </a:pPr>
            <a:r>
              <a:rPr sz="1215">
                <a:solidFill>
                  <a:schemeClr val="bg1"/>
                </a:solidFill>
                <a:sym typeface="+mn-ea"/>
              </a:rPr>
              <a:t>Warehouse sorting,  </a:t>
            </a:r>
            <a:endParaRPr sz="1215">
              <a:solidFill>
                <a:schemeClr val="bg1"/>
              </a:solidFill>
              <a:sym typeface="+mn-ea"/>
            </a:endParaRPr>
          </a:p>
          <a:p>
            <a:pPr algn="l" rtl="0" eaLnBrk="0">
              <a:lnSpc>
                <a:spcPct val="83000"/>
              </a:lnSpc>
            </a:pPr>
            <a:r>
              <a:rPr sz="1215">
                <a:solidFill>
                  <a:schemeClr val="bg1"/>
                </a:solidFill>
                <a:sym typeface="+mn-ea"/>
              </a:rPr>
              <a:t>goods sorting,</a:t>
            </a:r>
            <a:endParaRPr sz="1215">
              <a:solidFill>
                <a:schemeClr val="bg1"/>
              </a:solidFill>
              <a:sym typeface="+mn-ea"/>
            </a:endParaRPr>
          </a:p>
          <a:p>
            <a:pPr algn="l" rtl="0" eaLnBrk="0">
              <a:lnSpc>
                <a:spcPct val="83000"/>
              </a:lnSpc>
            </a:pPr>
            <a:r>
              <a:rPr sz="1215">
                <a:solidFill>
                  <a:schemeClr val="bg1"/>
                </a:solidFill>
                <a:sym typeface="+mn-ea"/>
              </a:rPr>
              <a:t> inventory management.</a:t>
            </a:r>
            <a:endParaRPr sz="1215">
              <a:solidFill>
                <a:schemeClr val="bg1"/>
              </a:solidFill>
            </a:endParaRPr>
          </a:p>
          <a:p>
            <a:pPr algn="l" rtl="0" eaLnBrk="0">
              <a:lnSpc>
                <a:spcPct val="83000"/>
              </a:lnSpc>
            </a:pPr>
            <a:endParaRPr lang="zh-CN"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3" name="textbox 154"/>
          <p:cNvSpPr/>
          <p:nvPr>
            <p:custDataLst>
              <p:tags r:id="rId13"/>
            </p:custDataLst>
          </p:nvPr>
        </p:nvSpPr>
        <p:spPr>
          <a:xfrm>
            <a:off x="1639570" y="1898015"/>
            <a:ext cx="1428115" cy="391160"/>
          </a:xfrm>
          <a:prstGeom prst="rect">
            <a:avLst/>
          </a:prstGeom>
          <a:noFill/>
          <a:ln w="0" cap="flat">
            <a:noFill/>
            <a:prstDash val="solid"/>
            <a:miter lim="0"/>
          </a:ln>
        </p:spPr>
        <p:txBody>
          <a:bodyPr vert="horz" wrap="square" lIns="0" tIns="0" rIns="0" bIns="0"/>
          <a:p>
            <a:pPr algn="l" rtl="0" eaLnBrk="0">
              <a:lnSpc>
                <a:spcPct val="83000"/>
              </a:lnSpc>
            </a:pPr>
            <a:r>
              <a:rPr lang="en-US" sz="1215">
                <a:solidFill>
                  <a:schemeClr val="bg1"/>
                </a:solidFill>
                <a:sym typeface="+mn-ea"/>
              </a:rPr>
              <a:t>F</a:t>
            </a:r>
            <a:r>
              <a:rPr sz="1215">
                <a:solidFill>
                  <a:schemeClr val="bg1"/>
                </a:solidFill>
                <a:sym typeface="+mn-ea"/>
              </a:rPr>
              <a:t>ind goods remotely, batch inventory</a:t>
            </a:r>
            <a:r>
              <a:rPr lang="en-US" altLang="zh-CN" sz="1215">
                <a:solidFill>
                  <a:schemeClr val="bg1"/>
                </a:solidFill>
                <a:sym typeface="+mn-ea"/>
              </a:rPr>
              <a:t>.</a:t>
            </a:r>
            <a:endParaRPr lang="en-US" altLang="zh-CN" sz="1215">
              <a:solidFill>
                <a:schemeClr val="bg1"/>
              </a:solidFill>
            </a:endParaRPr>
          </a:p>
          <a:p>
            <a:pPr algn="l" rtl="0" eaLnBrk="0">
              <a:lnSpc>
                <a:spcPct val="83000"/>
              </a:lnSpc>
            </a:pPr>
            <a:endParaRPr lang="zh-CN" altLang="en-US"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rect 180"/>
          <p:cNvSpPr/>
          <p:nvPr/>
        </p:nvSpPr>
        <p:spPr>
          <a:xfrm>
            <a:off x="0" y="-220"/>
            <a:ext cx="12192000" cy="6854630"/>
          </a:xfrm>
          <a:prstGeom prst="rect">
            <a:avLst/>
          </a:prstGeom>
          <a:solidFill>
            <a:srgbClr val="1D1F21">
              <a:alpha val="100000"/>
            </a:srgbClr>
          </a:solidFill>
          <a:ln w="0" cap="flat">
            <a:noFill/>
            <a:prstDash val="solid"/>
            <a:miter lim="0"/>
          </a:ln>
        </p:spPr>
        <p:txBody>
          <a:bodyPr rtlCol="0"/>
          <a:lstStyle/>
          <a:p>
            <a:pPr algn="ctr"/>
            <a:endParaRPr lang="zh-CN" altLang="en-US" sz="1090"/>
          </a:p>
        </p:txBody>
      </p:sp>
      <p:grpSp>
        <p:nvGrpSpPr>
          <p:cNvPr id="8" name="group 8"/>
          <p:cNvGrpSpPr/>
          <p:nvPr>
            <p:custDataLst>
              <p:tags r:id="rId1"/>
            </p:custDataLst>
          </p:nvPr>
        </p:nvGrpSpPr>
        <p:grpSpPr>
          <a:xfrm rot="21600000">
            <a:off x="8766225" y="1429604"/>
            <a:ext cx="2883566" cy="1552822"/>
            <a:chOff x="0" y="0"/>
            <a:chExt cx="4754880" cy="2560539"/>
          </a:xfrm>
        </p:grpSpPr>
        <p:sp>
          <p:nvSpPr>
            <p:cNvPr id="184" name="rect 184"/>
            <p:cNvSpPr/>
            <p:nvPr>
              <p:custDataLst>
                <p:tags r:id="rId2"/>
              </p:custDataLst>
            </p:nvPr>
          </p:nvSpPr>
          <p:spPr>
            <a:xfrm>
              <a:off x="0" y="0"/>
              <a:ext cx="4754880" cy="2551175"/>
            </a:xfrm>
            <a:prstGeom prst="rect">
              <a:avLst/>
            </a:prstGeom>
            <a:solidFill>
              <a:srgbClr val="C0BFBF">
                <a:alpha val="100000"/>
              </a:srgbClr>
            </a:solidFill>
            <a:ln w="0" cap="flat">
              <a:noFill/>
              <a:prstDash val="solid"/>
              <a:miter lim="0"/>
            </a:ln>
          </p:spPr>
          <p:txBody>
            <a:bodyPr rtlCol="0"/>
            <a:lstStyle/>
            <a:p>
              <a:pPr algn="ctr"/>
              <a:endParaRPr lang="zh-CN" altLang="en-US" sz="1090"/>
            </a:p>
          </p:txBody>
        </p:sp>
        <p:sp>
          <p:nvSpPr>
            <p:cNvPr id="186" name="textbox 186"/>
            <p:cNvSpPr/>
            <p:nvPr>
              <p:custDataLst>
                <p:tags r:id="rId3"/>
              </p:custDataLst>
            </p:nvPr>
          </p:nvSpPr>
          <p:spPr>
            <a:xfrm>
              <a:off x="272814" y="204627"/>
              <a:ext cx="1914525" cy="68389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7620" eaLnBrk="0">
                <a:lnSpc>
                  <a:spcPts val="1540"/>
                </a:lnSpc>
              </a:pPr>
              <a:r>
                <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sym typeface="+mn-ea"/>
                </a:rPr>
                <a:t>Fruit Store IoT Product</a:t>
              </a:r>
              <a:endPar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ts val="1540"/>
                </a:lnSpc>
              </a:pPr>
              <a:r>
                <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sym typeface="+mn-ea"/>
                </a:rPr>
                <a:t>Application Schematic</a:t>
              </a:r>
              <a:endPar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ts val="1540"/>
                </a:lnSpc>
              </a:pPr>
              <a:r>
                <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sym typeface="+mn-ea"/>
                </a:rPr>
                <a:t>Drawing  </a:t>
              </a:r>
              <a:endParaRPr sz="1215" dirty="0">
                <a:latin typeface="微软雅黑" panose="020B0503020204020204" charset="-122"/>
                <a:ea typeface="微软雅黑" panose="020B0503020204020204" charset="-122"/>
                <a:cs typeface="微软雅黑" panose="020B0503020204020204" charset="-122"/>
              </a:endParaRPr>
            </a:p>
          </p:txBody>
        </p:sp>
        <p:pic>
          <p:nvPicPr>
            <p:cNvPr id="188" name="picture 188"/>
            <p:cNvPicPr>
              <a:picLocks noChangeAspect="1"/>
            </p:cNvPicPr>
            <p:nvPr>
              <p:custDataLst>
                <p:tags r:id="rId4"/>
              </p:custDataLst>
            </p:nvPr>
          </p:nvPicPr>
          <p:blipFill>
            <a:blip r:embed="rId5"/>
            <a:stretch>
              <a:fillRect/>
            </a:stretch>
          </p:blipFill>
          <p:spPr>
            <a:xfrm rot="21600000">
              <a:off x="2041686" y="510759"/>
              <a:ext cx="2712719" cy="2049780"/>
            </a:xfrm>
            <a:prstGeom prst="rect">
              <a:avLst/>
            </a:prstGeom>
          </p:spPr>
        </p:pic>
      </p:grpSp>
      <p:grpSp>
        <p:nvGrpSpPr>
          <p:cNvPr id="10" name="group 10"/>
          <p:cNvGrpSpPr/>
          <p:nvPr>
            <p:custDataLst>
              <p:tags r:id="rId6"/>
            </p:custDataLst>
          </p:nvPr>
        </p:nvGrpSpPr>
        <p:grpSpPr>
          <a:xfrm rot="21600000">
            <a:off x="8766225" y="3184697"/>
            <a:ext cx="2883566" cy="1547143"/>
            <a:chOff x="0" y="0"/>
            <a:chExt cx="4754880" cy="2551175"/>
          </a:xfrm>
        </p:grpSpPr>
        <p:sp>
          <p:nvSpPr>
            <p:cNvPr id="190" name="rect 190"/>
            <p:cNvSpPr/>
            <p:nvPr>
              <p:custDataLst>
                <p:tags r:id="rId7"/>
              </p:custDataLst>
            </p:nvPr>
          </p:nvSpPr>
          <p:spPr>
            <a:xfrm>
              <a:off x="0" y="0"/>
              <a:ext cx="4754880" cy="2551175"/>
            </a:xfrm>
            <a:prstGeom prst="rect">
              <a:avLst/>
            </a:prstGeom>
            <a:solidFill>
              <a:srgbClr val="E9C9A4">
                <a:alpha val="100000"/>
              </a:srgbClr>
            </a:solidFill>
            <a:ln w="0" cap="flat">
              <a:noFill/>
              <a:prstDash val="solid"/>
              <a:miter lim="0"/>
            </a:ln>
          </p:spPr>
          <p:txBody>
            <a:bodyPr rtlCol="0"/>
            <a:lstStyle/>
            <a:p>
              <a:pPr algn="ctr"/>
              <a:endParaRPr lang="zh-CN" altLang="en-US" sz="1090"/>
            </a:p>
          </p:txBody>
        </p:sp>
        <p:sp>
          <p:nvSpPr>
            <p:cNvPr id="192" name="textbox 192"/>
            <p:cNvSpPr/>
            <p:nvPr>
              <p:custDataLst>
                <p:tags r:id="rId8"/>
              </p:custDataLst>
            </p:nvPr>
          </p:nvSpPr>
          <p:spPr>
            <a:xfrm>
              <a:off x="274337" y="205229"/>
              <a:ext cx="2335007" cy="68374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l" rtl="0" eaLnBrk="0">
                <a:lnSpc>
                  <a:spcPct val="83000"/>
                </a:lnSpc>
              </a:pPr>
              <a:endParaRPr sz="1215" dirty="0">
                <a:latin typeface="Arial" panose="020B0604020202020204"/>
                <a:ea typeface="Arial" panose="020B0604020202020204"/>
                <a:cs typeface="Arial" panose="020B0604020202020204"/>
              </a:endParaRPr>
            </a:p>
            <a:p>
              <a:pPr marL="8255" eaLnBrk="0">
                <a:lnSpc>
                  <a:spcPts val="1540"/>
                </a:lnSpc>
              </a:pPr>
              <a:r>
                <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sym typeface="+mn-ea"/>
                </a:rPr>
                <a:t>Clothing Store</a:t>
              </a:r>
              <a:endPar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endParaRPr>
            </a:p>
            <a:p>
              <a:pPr marL="8255" eaLnBrk="0">
                <a:lnSpc>
                  <a:spcPts val="1540"/>
                </a:lnSpc>
              </a:pPr>
              <a:r>
                <a:rPr lang="en-US" altLang="zh-CN"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sym typeface="+mn-ea"/>
                </a:rPr>
                <a:t>IoT Product Application Schematic</a:t>
              </a:r>
              <a:endParaRPr lang="en-US" altLang="zh-CN"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endParaRPr>
            </a:p>
            <a:p>
              <a:pPr marL="8255" eaLnBrk="0">
                <a:lnSpc>
                  <a:spcPts val="1540"/>
                </a:lnSpc>
              </a:pPr>
              <a:r>
                <a:rPr lang="en-US" altLang="zh-CN"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sym typeface="+mn-ea"/>
                </a:rPr>
                <a:t>Drawing</a:t>
              </a:r>
              <a:endParaRPr sz="1215" dirty="0">
                <a:latin typeface="微软雅黑" panose="020B0503020204020204" charset="-122"/>
                <a:ea typeface="微软雅黑" panose="020B0503020204020204" charset="-122"/>
                <a:cs typeface="微软雅黑" panose="020B0503020204020204" charset="-122"/>
              </a:endParaRPr>
            </a:p>
          </p:txBody>
        </p:sp>
        <p:pic>
          <p:nvPicPr>
            <p:cNvPr id="194" name="picture 194"/>
            <p:cNvPicPr>
              <a:picLocks noChangeAspect="1"/>
            </p:cNvPicPr>
            <p:nvPr>
              <p:custDataLst>
                <p:tags r:id="rId9"/>
              </p:custDataLst>
            </p:nvPr>
          </p:nvPicPr>
          <p:blipFill>
            <a:blip r:embed="rId10"/>
            <a:stretch>
              <a:fillRect/>
            </a:stretch>
          </p:blipFill>
          <p:spPr>
            <a:xfrm rot="21600000">
              <a:off x="2005049" y="459718"/>
              <a:ext cx="2749295" cy="2049779"/>
            </a:xfrm>
            <a:prstGeom prst="rect">
              <a:avLst/>
            </a:prstGeom>
          </p:spPr>
        </p:pic>
      </p:grpSp>
      <p:grpSp>
        <p:nvGrpSpPr>
          <p:cNvPr id="12" name="group 12"/>
          <p:cNvGrpSpPr/>
          <p:nvPr>
            <p:custDataLst>
              <p:tags r:id="rId11"/>
            </p:custDataLst>
          </p:nvPr>
        </p:nvGrpSpPr>
        <p:grpSpPr>
          <a:xfrm rot="21600000">
            <a:off x="8766225" y="4933938"/>
            <a:ext cx="2905466" cy="1546912"/>
            <a:chOff x="0" y="0"/>
            <a:chExt cx="4790992" cy="2550794"/>
          </a:xfrm>
        </p:grpSpPr>
        <p:sp>
          <p:nvSpPr>
            <p:cNvPr id="196" name="rect 196"/>
            <p:cNvSpPr/>
            <p:nvPr>
              <p:custDataLst>
                <p:tags r:id="rId12"/>
              </p:custDataLst>
            </p:nvPr>
          </p:nvSpPr>
          <p:spPr>
            <a:xfrm>
              <a:off x="0" y="0"/>
              <a:ext cx="4754880" cy="2550794"/>
            </a:xfrm>
            <a:prstGeom prst="rect">
              <a:avLst/>
            </a:prstGeom>
            <a:solidFill>
              <a:srgbClr val="C5BEB3">
                <a:alpha val="100000"/>
              </a:srgbClr>
            </a:solidFill>
            <a:ln w="0" cap="flat">
              <a:noFill/>
              <a:prstDash val="solid"/>
              <a:miter lim="0"/>
            </a:ln>
          </p:spPr>
          <p:txBody>
            <a:bodyPr rtlCol="0"/>
            <a:lstStyle/>
            <a:p>
              <a:pPr algn="ctr"/>
              <a:endParaRPr lang="zh-CN" altLang="en-US" sz="1090"/>
            </a:p>
          </p:txBody>
        </p:sp>
        <p:sp>
          <p:nvSpPr>
            <p:cNvPr id="198" name="textbox 198"/>
            <p:cNvSpPr/>
            <p:nvPr>
              <p:custDataLst>
                <p:tags r:id="rId13"/>
              </p:custDataLst>
            </p:nvPr>
          </p:nvSpPr>
          <p:spPr>
            <a:xfrm>
              <a:off x="274087" y="204627"/>
              <a:ext cx="1913254" cy="68389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7620" eaLnBrk="0">
                <a:lnSpc>
                  <a:spcPts val="1540"/>
                </a:lnSpc>
              </a:pPr>
              <a:r>
                <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sym typeface="+mn-ea"/>
                </a:rPr>
                <a:t>Beauty Shop Product </a:t>
              </a:r>
              <a:endPar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ts val="1540"/>
                </a:lnSpc>
              </a:pPr>
              <a:r>
                <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sym typeface="+mn-ea"/>
                </a:rPr>
                <a:t>Application Schematic</a:t>
              </a:r>
              <a:endPar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endParaRPr>
            </a:p>
            <a:p>
              <a:pPr marL="7620" eaLnBrk="0">
                <a:lnSpc>
                  <a:spcPts val="1540"/>
                </a:lnSpc>
              </a:pPr>
              <a:r>
                <a:rPr lang="en-US" sz="1215" b="1" kern="0" spc="-30" dirty="0">
                  <a:solidFill>
                    <a:srgbClr val="212121">
                      <a:alpha val="100000"/>
                    </a:srgbClr>
                  </a:solidFill>
                  <a:latin typeface="微软雅黑" panose="020B0503020204020204" charset="-122"/>
                  <a:ea typeface="微软雅黑" panose="020B0503020204020204" charset="-122"/>
                  <a:cs typeface="微软雅黑" panose="020B0503020204020204" charset="-122"/>
                  <a:sym typeface="+mn-ea"/>
                </a:rPr>
                <a:t>Drawing </a:t>
              </a:r>
              <a:endParaRPr sz="1215" dirty="0">
                <a:latin typeface="微软雅黑" panose="020B0503020204020204" charset="-122"/>
                <a:ea typeface="微软雅黑" panose="020B0503020204020204" charset="-122"/>
                <a:cs typeface="微软雅黑" panose="020B0503020204020204" charset="-122"/>
              </a:endParaRPr>
            </a:p>
            <a:p>
              <a:pPr marL="12700" algn="l" rtl="0" eaLnBrk="0">
                <a:lnSpc>
                  <a:spcPts val="2540"/>
                </a:lnSpc>
              </a:pPr>
              <a:endParaRPr sz="1215" dirty="0">
                <a:latin typeface="微软雅黑" panose="020B0503020204020204" charset="-122"/>
                <a:ea typeface="微软雅黑" panose="020B0503020204020204" charset="-122"/>
                <a:cs typeface="微软雅黑" panose="020B0503020204020204" charset="-122"/>
              </a:endParaRPr>
            </a:p>
          </p:txBody>
        </p:sp>
        <p:pic>
          <p:nvPicPr>
            <p:cNvPr id="200" name="picture 200"/>
            <p:cNvPicPr>
              <a:picLocks noChangeAspect="1"/>
            </p:cNvPicPr>
            <p:nvPr>
              <p:custDataLst>
                <p:tags r:id="rId14"/>
              </p:custDataLst>
            </p:nvPr>
          </p:nvPicPr>
          <p:blipFill>
            <a:blip r:embed="rId15"/>
            <a:stretch>
              <a:fillRect/>
            </a:stretch>
          </p:blipFill>
          <p:spPr>
            <a:xfrm rot="21600000">
              <a:off x="2041697" y="472956"/>
              <a:ext cx="2749295" cy="2077212"/>
            </a:xfrm>
            <a:prstGeom prst="rect">
              <a:avLst/>
            </a:prstGeom>
          </p:spPr>
        </p:pic>
      </p:grpSp>
      <p:sp>
        <p:nvSpPr>
          <p:cNvPr id="204" name="textbox 204"/>
          <p:cNvSpPr/>
          <p:nvPr/>
        </p:nvSpPr>
        <p:spPr>
          <a:xfrm>
            <a:off x="566420" y="515620"/>
            <a:ext cx="12644755" cy="502285"/>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3030" b="1" kern="0" spc="-49" dirty="0">
                <a:solidFill>
                  <a:srgbClr val="FFF1D2">
                    <a:alpha val="100000"/>
                  </a:srgbClr>
                </a:solidFill>
                <a:latin typeface="微软雅黑" panose="020B0503020204020204" charset="-122"/>
                <a:ea typeface="微软雅黑" panose="020B0503020204020204" charset="-122"/>
                <a:cs typeface="微软雅黑" panose="020B0503020204020204" charset="-122"/>
                <a:sym typeface="+mn-ea"/>
              </a:rPr>
              <a:t>Retail Store of IoT Product Application Schematic Drawing</a:t>
            </a:r>
            <a:endParaRPr sz="3030" dirty="0">
              <a:latin typeface="微软雅黑" panose="020B0503020204020204" charset="-122"/>
              <a:ea typeface="微软雅黑" panose="020B0503020204020204" charset="-122"/>
              <a:cs typeface="微软雅黑" panose="020B0503020204020204" charset="-122"/>
            </a:endParaRPr>
          </a:p>
          <a:p>
            <a:pPr marL="12700" algn="l" rtl="0" eaLnBrk="0">
              <a:lnSpc>
                <a:spcPts val="6320"/>
              </a:lnSpc>
            </a:pPr>
            <a:endParaRPr sz="3030" dirty="0">
              <a:latin typeface="微软雅黑" panose="020B0503020204020204" charset="-122"/>
              <a:ea typeface="微软雅黑" panose="020B0503020204020204" charset="-122"/>
              <a:cs typeface="微软雅黑" panose="020B0503020204020204" charset="-122"/>
            </a:endParaRPr>
          </a:p>
        </p:txBody>
      </p:sp>
      <p:sp>
        <p:nvSpPr>
          <p:cNvPr id="206" name="rect 206"/>
          <p:cNvSpPr/>
          <p:nvPr/>
        </p:nvSpPr>
        <p:spPr>
          <a:xfrm>
            <a:off x="4973047" y="1188897"/>
            <a:ext cx="2183642" cy="771254"/>
          </a:xfrm>
          <a:prstGeom prst="rect">
            <a:avLst/>
          </a:prstGeom>
          <a:solidFill>
            <a:srgbClr val="1D1F21">
              <a:alpha val="100000"/>
            </a:srgbClr>
          </a:solidFill>
          <a:ln w="0" cap="flat">
            <a:noFill/>
            <a:prstDash val="solid"/>
            <a:miter lim="0"/>
          </a:ln>
        </p:spPr>
        <p:txBody>
          <a:bodyPr rtlCol="0"/>
          <a:lstStyle/>
          <a:p>
            <a:pPr algn="ctr"/>
            <a:endParaRPr lang="zh-CN" altLang="en-US" sz="1090"/>
          </a:p>
        </p:txBody>
      </p:sp>
      <p:sp>
        <p:nvSpPr>
          <p:cNvPr id="208" name="rect 208"/>
          <p:cNvSpPr/>
          <p:nvPr/>
        </p:nvSpPr>
        <p:spPr>
          <a:xfrm>
            <a:off x="2748006" y="1276517"/>
            <a:ext cx="1724383" cy="901241"/>
          </a:xfrm>
          <a:prstGeom prst="rect">
            <a:avLst/>
          </a:prstGeom>
          <a:solidFill>
            <a:srgbClr val="1D1F21">
              <a:alpha val="100000"/>
            </a:srgbClr>
          </a:solidFill>
          <a:ln w="0" cap="flat">
            <a:noFill/>
            <a:prstDash val="solid"/>
            <a:miter lim="0"/>
          </a:ln>
        </p:spPr>
        <p:txBody>
          <a:bodyPr rtlCol="0"/>
          <a:lstStyle/>
          <a:p>
            <a:pPr algn="ctr"/>
            <a:endParaRPr lang="zh-CN" altLang="en-US" sz="1090"/>
          </a:p>
        </p:txBody>
      </p:sp>
      <p:sp>
        <p:nvSpPr>
          <p:cNvPr id="234" name="rect 234"/>
          <p:cNvSpPr/>
          <p:nvPr>
            <p:custDataLst>
              <p:tags r:id="rId16"/>
            </p:custDataLst>
          </p:nvPr>
        </p:nvSpPr>
        <p:spPr>
          <a:xfrm>
            <a:off x="6850149" y="3164694"/>
            <a:ext cx="710550" cy="164649"/>
          </a:xfrm>
          <a:prstGeom prst="rect">
            <a:avLst/>
          </a:prstGeom>
          <a:solidFill>
            <a:srgbClr val="1D1F21">
              <a:alpha val="100000"/>
            </a:srgbClr>
          </a:solidFill>
          <a:ln w="0" cap="flat">
            <a:noFill/>
            <a:prstDash val="solid"/>
            <a:miter lim="0"/>
          </a:ln>
        </p:spPr>
        <p:txBody>
          <a:bodyPr rtlCol="0"/>
          <a:lstStyle/>
          <a:p>
            <a:pPr algn="ctr"/>
            <a:endParaRPr lang="zh-CN" altLang="en-US" sz="1090"/>
          </a:p>
        </p:txBody>
      </p:sp>
      <p:pic>
        <p:nvPicPr>
          <p:cNvPr id="2" name="图片 1" descr="E:/桌面/004.png004"/>
          <p:cNvPicPr>
            <a:picLocks noChangeAspect="1"/>
          </p:cNvPicPr>
          <p:nvPr/>
        </p:nvPicPr>
        <p:blipFill>
          <a:blip r:embed="rId17"/>
          <a:srcRect l="16312" t="8259" r="16766" b="17911"/>
          <a:stretch>
            <a:fillRect/>
          </a:stretch>
        </p:blipFill>
        <p:spPr>
          <a:xfrm>
            <a:off x="1214755" y="1891665"/>
            <a:ext cx="5431790" cy="4036060"/>
          </a:xfrm>
          <a:prstGeom prst="rect">
            <a:avLst/>
          </a:prstGeom>
        </p:spPr>
      </p:pic>
      <p:grpSp>
        <p:nvGrpSpPr>
          <p:cNvPr id="16" name="组合 15"/>
          <p:cNvGrpSpPr/>
          <p:nvPr/>
        </p:nvGrpSpPr>
        <p:grpSpPr>
          <a:xfrm>
            <a:off x="2011680" y="1891665"/>
            <a:ext cx="720090" cy="720090"/>
            <a:chOff x="-1146" y="3412"/>
            <a:chExt cx="1134" cy="1134"/>
          </a:xfrm>
        </p:grpSpPr>
        <p:sp>
          <p:nvSpPr>
            <p:cNvPr id="5" name="椭圆 4"/>
            <p:cNvSpPr/>
            <p:nvPr/>
          </p:nvSpPr>
          <p:spPr>
            <a:xfrm>
              <a:off x="-1146" y="3412"/>
              <a:ext cx="1134" cy="1134"/>
            </a:xfrm>
            <a:prstGeom prst="ellipse">
              <a:avLst/>
            </a:prstGeom>
            <a:solidFill>
              <a:schemeClr val="bg2">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7" name="图片 6" descr="003.116(1)"/>
            <p:cNvPicPr>
              <a:picLocks noChangeAspect="1"/>
            </p:cNvPicPr>
            <p:nvPr/>
          </p:nvPicPr>
          <p:blipFill>
            <a:blip r:embed="rId18"/>
            <a:srcRect l="17988" t="5495" r="29246" b="9121"/>
            <a:stretch>
              <a:fillRect/>
            </a:stretch>
          </p:blipFill>
          <p:spPr>
            <a:xfrm rot="21000000">
              <a:off x="-1044" y="3595"/>
              <a:ext cx="918" cy="677"/>
            </a:xfrm>
            <a:prstGeom prst="rect">
              <a:avLst/>
            </a:prstGeom>
          </p:spPr>
        </p:pic>
      </p:grpSp>
      <p:grpSp>
        <p:nvGrpSpPr>
          <p:cNvPr id="17" name="组合 16"/>
          <p:cNvGrpSpPr/>
          <p:nvPr/>
        </p:nvGrpSpPr>
        <p:grpSpPr>
          <a:xfrm>
            <a:off x="688975" y="3750310"/>
            <a:ext cx="720090" cy="720090"/>
            <a:chOff x="765" y="5666"/>
            <a:chExt cx="1134" cy="1134"/>
          </a:xfrm>
        </p:grpSpPr>
        <p:sp>
          <p:nvSpPr>
            <p:cNvPr id="9" name="椭圆 8"/>
            <p:cNvSpPr/>
            <p:nvPr/>
          </p:nvSpPr>
          <p:spPr>
            <a:xfrm>
              <a:off x="765" y="5666"/>
              <a:ext cx="1134" cy="1134"/>
            </a:xfrm>
            <a:prstGeom prst="ellipse">
              <a:avLst/>
            </a:prstGeom>
            <a:solidFill>
              <a:schemeClr val="bg2">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178" name="picture 2178"/>
            <p:cNvPicPr>
              <a:picLocks noChangeAspect="1"/>
            </p:cNvPicPr>
            <p:nvPr/>
          </p:nvPicPr>
          <p:blipFill>
            <a:blip r:embed="rId19"/>
            <a:stretch>
              <a:fillRect/>
            </a:stretch>
          </p:blipFill>
          <p:spPr>
            <a:xfrm rot="21600000">
              <a:off x="892" y="5929"/>
              <a:ext cx="975" cy="709"/>
            </a:xfrm>
            <a:prstGeom prst="rect">
              <a:avLst/>
            </a:prstGeom>
          </p:spPr>
        </p:pic>
      </p:grpSp>
      <p:sp>
        <p:nvSpPr>
          <p:cNvPr id="11" name="椭圆 10"/>
          <p:cNvSpPr/>
          <p:nvPr>
            <p:custDataLst>
              <p:tags r:id="rId20"/>
            </p:custDataLst>
          </p:nvPr>
        </p:nvSpPr>
        <p:spPr>
          <a:xfrm>
            <a:off x="6050280" y="1687195"/>
            <a:ext cx="720000" cy="720000"/>
          </a:xfrm>
          <a:prstGeom prst="ellipse">
            <a:avLst/>
          </a:prstGeom>
          <a:solidFill>
            <a:schemeClr val="bg2">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36" name="picture 136"/>
          <p:cNvPicPr>
            <a:picLocks noChangeAspect="1"/>
          </p:cNvPicPr>
          <p:nvPr>
            <p:custDataLst>
              <p:tags r:id="rId21"/>
            </p:custDataLst>
          </p:nvPr>
        </p:nvPicPr>
        <p:blipFill>
          <a:blip r:embed="rId22"/>
          <a:stretch>
            <a:fillRect/>
          </a:stretch>
        </p:blipFill>
        <p:spPr>
          <a:xfrm rot="21600000">
            <a:off x="6262370" y="1746885"/>
            <a:ext cx="295910" cy="600710"/>
          </a:xfrm>
          <a:prstGeom prst="rect">
            <a:avLst/>
          </a:prstGeom>
        </p:spPr>
      </p:pic>
      <p:grpSp>
        <p:nvGrpSpPr>
          <p:cNvPr id="20" name="组合 19"/>
          <p:cNvGrpSpPr/>
          <p:nvPr>
            <p:custDataLst>
              <p:tags r:id="rId23"/>
            </p:custDataLst>
          </p:nvPr>
        </p:nvGrpSpPr>
        <p:grpSpPr>
          <a:xfrm>
            <a:off x="6293485" y="4819650"/>
            <a:ext cx="913130" cy="720090"/>
            <a:chOff x="10371" y="7590"/>
            <a:chExt cx="1438" cy="1134"/>
          </a:xfrm>
        </p:grpSpPr>
        <p:sp>
          <p:nvSpPr>
            <p:cNvPr id="14" name="椭圆 13"/>
            <p:cNvSpPr/>
            <p:nvPr>
              <p:custDataLst>
                <p:tags r:id="rId24"/>
              </p:custDataLst>
            </p:nvPr>
          </p:nvSpPr>
          <p:spPr>
            <a:xfrm>
              <a:off x="10587" y="7590"/>
              <a:ext cx="1134" cy="1134"/>
            </a:xfrm>
            <a:prstGeom prst="ellipse">
              <a:avLst/>
            </a:prstGeom>
            <a:solidFill>
              <a:schemeClr val="bg2">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616" name="picture 2616"/>
            <p:cNvPicPr>
              <a:picLocks noChangeAspect="1"/>
            </p:cNvPicPr>
            <p:nvPr>
              <p:custDataLst>
                <p:tags r:id="rId25"/>
              </p:custDataLst>
            </p:nvPr>
          </p:nvPicPr>
          <p:blipFill>
            <a:blip r:embed="rId26"/>
            <a:srcRect l="60322"/>
            <a:stretch>
              <a:fillRect/>
            </a:stretch>
          </p:blipFill>
          <p:spPr>
            <a:xfrm rot="16200000">
              <a:off x="10497" y="7783"/>
              <a:ext cx="586" cy="838"/>
            </a:xfrm>
            <a:prstGeom prst="rect">
              <a:avLst/>
            </a:prstGeom>
          </p:spPr>
        </p:pic>
        <p:pic>
          <p:nvPicPr>
            <p:cNvPr id="126" name="picture 126"/>
            <p:cNvPicPr>
              <a:picLocks noChangeAspect="1"/>
            </p:cNvPicPr>
            <p:nvPr>
              <p:custDataLst>
                <p:tags r:id="rId27"/>
              </p:custDataLst>
            </p:nvPr>
          </p:nvPicPr>
          <p:blipFill>
            <a:blip r:embed="rId28"/>
            <a:stretch>
              <a:fillRect/>
            </a:stretch>
          </p:blipFill>
          <p:spPr>
            <a:xfrm rot="21600000">
              <a:off x="10913" y="8006"/>
              <a:ext cx="897" cy="573"/>
            </a:xfrm>
            <a:prstGeom prst="rect">
              <a:avLst/>
            </a:prstGeom>
          </p:spPr>
        </p:pic>
      </p:grpSp>
      <p:grpSp>
        <p:nvGrpSpPr>
          <p:cNvPr id="21" name="组合 20"/>
          <p:cNvGrpSpPr/>
          <p:nvPr>
            <p:custDataLst>
              <p:tags r:id="rId29"/>
            </p:custDataLst>
          </p:nvPr>
        </p:nvGrpSpPr>
        <p:grpSpPr>
          <a:xfrm>
            <a:off x="6770370" y="3164840"/>
            <a:ext cx="720090" cy="739775"/>
            <a:chOff x="11122" y="4984"/>
            <a:chExt cx="1134" cy="1165"/>
          </a:xfrm>
        </p:grpSpPr>
        <p:sp>
          <p:nvSpPr>
            <p:cNvPr id="13" name="椭圆 12"/>
            <p:cNvSpPr/>
            <p:nvPr>
              <p:custDataLst>
                <p:tags r:id="rId30"/>
              </p:custDataLst>
            </p:nvPr>
          </p:nvSpPr>
          <p:spPr>
            <a:xfrm>
              <a:off x="11122" y="5015"/>
              <a:ext cx="1134" cy="1134"/>
            </a:xfrm>
            <a:prstGeom prst="ellipse">
              <a:avLst/>
            </a:prstGeom>
            <a:solidFill>
              <a:schemeClr val="bg2">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8" name="图片 17" descr="图片2"/>
            <p:cNvPicPr>
              <a:picLocks noChangeAspect="1"/>
            </p:cNvPicPr>
            <p:nvPr>
              <p:custDataLst>
                <p:tags r:id="rId31"/>
              </p:custDataLst>
            </p:nvPr>
          </p:nvPicPr>
          <p:blipFill>
            <a:blip r:embed="rId32"/>
            <a:srcRect l="64346" t="10737" b="11133"/>
            <a:stretch>
              <a:fillRect/>
            </a:stretch>
          </p:blipFill>
          <p:spPr>
            <a:xfrm>
              <a:off x="11426" y="4984"/>
              <a:ext cx="634" cy="1159"/>
            </a:xfrm>
            <a:prstGeom prst="rect">
              <a:avLst/>
            </a:prstGeom>
          </p:spPr>
        </p:pic>
      </p:grpSp>
      <p:sp>
        <p:nvSpPr>
          <p:cNvPr id="154" name="textbox 154"/>
          <p:cNvSpPr/>
          <p:nvPr/>
        </p:nvSpPr>
        <p:spPr>
          <a:xfrm>
            <a:off x="82550" y="2178050"/>
            <a:ext cx="2131060" cy="810260"/>
          </a:xfrm>
          <a:prstGeom prst="rect">
            <a:avLst/>
          </a:prstGeom>
          <a:noFill/>
          <a:ln w="0" cap="flat">
            <a:noFill/>
            <a:prstDash val="solid"/>
            <a:miter lim="0"/>
          </a:ln>
        </p:spPr>
        <p:txBody>
          <a:bodyPr vert="horz" wrap="square" lIns="0" tIns="0" rIns="0" bIns="0"/>
          <a:p>
            <a:pPr algn="l" rtl="0" eaLnBrk="0">
              <a:lnSpc>
                <a:spcPct val="83000"/>
              </a:lnSpc>
            </a:pPr>
            <a:r>
              <a:rPr lang="en-US" altLang="zh-CN" sz="1215">
                <a:solidFill>
                  <a:schemeClr val="bg1"/>
                </a:solidFill>
                <a:sym typeface="+mn-ea"/>
              </a:rPr>
              <a:t> </a:t>
            </a:r>
            <a:r>
              <a:rPr lang="zh-CN" altLang="en-US" sz="1215">
                <a:solidFill>
                  <a:schemeClr val="bg1"/>
                </a:solidFill>
                <a:sym typeface="+mn-ea"/>
              </a:rPr>
              <a:t>WiFi </a:t>
            </a:r>
            <a:r>
              <a:rPr lang="en-US" altLang="zh-CN" sz="1215">
                <a:solidFill>
                  <a:schemeClr val="bg1"/>
                </a:solidFill>
                <a:sym typeface="+mn-ea"/>
              </a:rPr>
              <a:t>B</a:t>
            </a:r>
            <a:r>
              <a:rPr lang="zh-CN" altLang="en-US" sz="1215">
                <a:solidFill>
                  <a:schemeClr val="bg1"/>
                </a:solidFill>
                <a:sym typeface="+mn-ea"/>
              </a:rPr>
              <a:t>ase </a:t>
            </a:r>
            <a:r>
              <a:rPr lang="en-US" altLang="zh-CN" sz="1215">
                <a:solidFill>
                  <a:schemeClr val="bg1"/>
                </a:solidFill>
                <a:sym typeface="+mn-ea"/>
              </a:rPr>
              <a:t>S</a:t>
            </a:r>
            <a:r>
              <a:rPr lang="zh-CN" altLang="en-US" sz="1215">
                <a:solidFill>
                  <a:schemeClr val="bg1"/>
                </a:solidFill>
                <a:sym typeface="+mn-ea"/>
              </a:rPr>
              <a:t>tation</a:t>
            </a:r>
            <a:endParaRPr lang="zh-CN" altLang="en-US" sz="1215">
              <a:solidFill>
                <a:schemeClr val="bg1"/>
              </a:solidFill>
            </a:endParaRPr>
          </a:p>
          <a:p>
            <a:pPr algn="l" rtl="0" eaLnBrk="0">
              <a:lnSpc>
                <a:spcPct val="83000"/>
              </a:lnSpc>
            </a:pPr>
            <a:r>
              <a:rPr lang="zh-CN" altLang="en-US" sz="1215">
                <a:solidFill>
                  <a:schemeClr val="bg1"/>
                </a:solidFill>
                <a:sym typeface="+mn-ea"/>
              </a:rPr>
              <a:t>Wireless </a:t>
            </a:r>
            <a:r>
              <a:rPr lang="en-US" altLang="zh-CN" sz="1215">
                <a:solidFill>
                  <a:schemeClr val="bg1"/>
                </a:solidFill>
                <a:sym typeface="+mn-ea"/>
              </a:rPr>
              <a:t>N</a:t>
            </a:r>
            <a:r>
              <a:rPr lang="zh-CN" altLang="en-US" sz="1215">
                <a:solidFill>
                  <a:schemeClr val="bg1"/>
                </a:solidFill>
                <a:sym typeface="+mn-ea"/>
              </a:rPr>
              <a:t>etwork </a:t>
            </a:r>
            <a:r>
              <a:rPr lang="en-US" altLang="zh-CN" sz="1215">
                <a:solidFill>
                  <a:schemeClr val="bg1"/>
                </a:solidFill>
                <a:sym typeface="+mn-ea"/>
              </a:rPr>
              <a:t>C</a:t>
            </a:r>
            <a:r>
              <a:rPr lang="zh-CN" altLang="en-US" sz="1215">
                <a:solidFill>
                  <a:schemeClr val="bg1"/>
                </a:solidFill>
                <a:sym typeface="+mn-ea"/>
              </a:rPr>
              <a:t>overage</a:t>
            </a:r>
            <a:endParaRPr lang="zh-CN" altLang="en-US"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a:p>
            <a:pPr algn="l" rtl="0" eaLnBrk="0">
              <a:lnSpc>
                <a:spcPct val="83000"/>
              </a:lnSpc>
            </a:pPr>
            <a:endParaRPr lang="zh-CN" altLang="en-US"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2" name="textbox 154"/>
          <p:cNvSpPr/>
          <p:nvPr/>
        </p:nvSpPr>
        <p:spPr>
          <a:xfrm>
            <a:off x="566420" y="4563110"/>
            <a:ext cx="681990" cy="143510"/>
          </a:xfrm>
          <a:prstGeom prst="rect">
            <a:avLst/>
          </a:prstGeom>
          <a:noFill/>
          <a:ln w="0" cap="flat">
            <a:noFill/>
            <a:prstDash val="solid"/>
            <a:miter lim="0"/>
          </a:ln>
        </p:spPr>
        <p:txBody>
          <a:bodyPr vert="horz" wrap="square" lIns="0" tIns="0" rIns="0" bIns="0"/>
          <a:p>
            <a:pPr algn="l" rtl="0" eaLnBrk="0">
              <a:lnSpc>
                <a:spcPct val="83000"/>
              </a:lnSpc>
            </a:pPr>
            <a:r>
              <a:rPr lang="en-US" altLang="zh-CN"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rPr>
              <a:t>Mobile payment</a:t>
            </a:r>
            <a:endParaRPr lang="en-US" altLang="zh-CN"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3" name="textbox 154"/>
          <p:cNvSpPr/>
          <p:nvPr>
            <p:custDataLst>
              <p:tags r:id="rId33"/>
            </p:custDataLst>
          </p:nvPr>
        </p:nvSpPr>
        <p:spPr>
          <a:xfrm>
            <a:off x="6770370" y="2347595"/>
            <a:ext cx="1021080" cy="391160"/>
          </a:xfrm>
          <a:prstGeom prst="rect">
            <a:avLst/>
          </a:prstGeom>
          <a:noFill/>
          <a:ln w="0" cap="flat">
            <a:noFill/>
            <a:prstDash val="solid"/>
            <a:miter lim="0"/>
          </a:ln>
        </p:spPr>
        <p:txBody>
          <a:bodyPr vert="horz" wrap="square" lIns="0" tIns="0" rIns="0" bIns="0"/>
          <a:p>
            <a:pPr algn="l" rtl="0" eaLnBrk="0">
              <a:lnSpc>
                <a:spcPct val="83000"/>
              </a:lnSpc>
            </a:pPr>
            <a:r>
              <a:rPr lang="en-US" altLang="zh-CN" sz="1215">
                <a:solidFill>
                  <a:schemeClr val="bg1"/>
                </a:solidFill>
                <a:sym typeface="+mn-ea"/>
              </a:rPr>
              <a:t>Stock-taking</a:t>
            </a:r>
            <a:endParaRPr lang="en-US" altLang="zh-CN" sz="1215">
              <a:solidFill>
                <a:schemeClr val="bg1"/>
              </a:solidFill>
            </a:endParaRPr>
          </a:p>
          <a:p>
            <a:pPr algn="l" rtl="0" eaLnBrk="0">
              <a:lnSpc>
                <a:spcPct val="83000"/>
              </a:lnSpc>
            </a:pPr>
            <a:endParaRPr lang="zh-CN" altLang="en-US"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4" name="textbox 154"/>
          <p:cNvSpPr/>
          <p:nvPr>
            <p:custDataLst>
              <p:tags r:id="rId34"/>
            </p:custDataLst>
          </p:nvPr>
        </p:nvSpPr>
        <p:spPr>
          <a:xfrm>
            <a:off x="7150735" y="3949700"/>
            <a:ext cx="1021080" cy="391160"/>
          </a:xfrm>
          <a:prstGeom prst="rect">
            <a:avLst/>
          </a:prstGeom>
          <a:noFill/>
          <a:ln w="0" cap="flat">
            <a:noFill/>
            <a:prstDash val="solid"/>
            <a:miter lim="0"/>
          </a:ln>
        </p:spPr>
        <p:txBody>
          <a:bodyPr vert="horz" wrap="square" lIns="0" tIns="0" rIns="0" bIns="0"/>
          <a:p>
            <a:pPr algn="l" rtl="0" eaLnBrk="0">
              <a:lnSpc>
                <a:spcPct val="83000"/>
              </a:lnSpc>
            </a:pPr>
            <a:r>
              <a:rPr lang="en-US" altLang="zh-CN" sz="1215">
                <a:solidFill>
                  <a:schemeClr val="bg1"/>
                </a:solidFill>
                <a:sym typeface="+mn-ea"/>
              </a:rPr>
              <a:t>Order picking</a:t>
            </a:r>
            <a:endParaRPr lang="zh-CN" altLang="en-US"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5" name="textbox 154"/>
          <p:cNvSpPr/>
          <p:nvPr>
            <p:custDataLst>
              <p:tags r:id="rId35"/>
            </p:custDataLst>
          </p:nvPr>
        </p:nvSpPr>
        <p:spPr>
          <a:xfrm>
            <a:off x="6941820" y="5634355"/>
            <a:ext cx="1021080" cy="391160"/>
          </a:xfrm>
          <a:prstGeom prst="rect">
            <a:avLst/>
          </a:prstGeom>
          <a:noFill/>
          <a:ln w="0" cap="flat">
            <a:noFill/>
            <a:prstDash val="solid"/>
            <a:miter lim="0"/>
          </a:ln>
        </p:spPr>
        <p:txBody>
          <a:bodyPr vert="horz" wrap="square" lIns="0" tIns="0" rIns="0" bIns="0"/>
          <a:p>
            <a:pPr algn="l" rtl="0" eaLnBrk="0">
              <a:lnSpc>
                <a:spcPct val="83000"/>
              </a:lnSpc>
            </a:pPr>
            <a:r>
              <a:rPr lang="en-US" altLang="zh-CN" sz="1215" dirty="0">
                <a:solidFill>
                  <a:schemeClr val="bg1"/>
                </a:solidFill>
                <a:sym typeface="+mn-ea"/>
              </a:rPr>
              <a:t>Mobility Management</a:t>
            </a:r>
            <a:endParaRPr lang="zh-CN" altLang="en-US" sz="1215" kern="0" spc="-20" dirty="0">
              <a:solidFill>
                <a:schemeClr val="bg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4"/>
          <p:cNvPicPr>
            <a:picLocks noChangeAspect="1"/>
          </p:cNvPicPr>
          <p:nvPr/>
        </p:nvPicPr>
        <p:blipFill>
          <a:blip r:embed="rId1"/>
          <a:stretch>
            <a:fillRect/>
          </a:stretch>
        </p:blipFill>
        <p:spPr>
          <a:xfrm rot="21600000">
            <a:off x="0" y="1685"/>
            <a:ext cx="12191384" cy="6854630"/>
          </a:xfrm>
          <a:prstGeom prst="rect">
            <a:avLst/>
          </a:prstGeom>
        </p:spPr>
      </p:pic>
      <p:sp>
        <p:nvSpPr>
          <p:cNvPr id="56" name="textbox 56"/>
          <p:cNvSpPr/>
          <p:nvPr/>
        </p:nvSpPr>
        <p:spPr>
          <a:xfrm>
            <a:off x="2282190" y="3785870"/>
            <a:ext cx="9732010" cy="13538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5125"/>
              </a:lnSpc>
            </a:pPr>
            <a:r>
              <a:rPr sz="2365" b="1" kern="0" spc="-120" dirty="0">
                <a:solidFill>
                  <a:srgbClr val="FFFFFF">
                    <a:alpha val="100000"/>
                  </a:srgbClr>
                </a:solidFill>
                <a:latin typeface="微软雅黑" panose="020B0503020204020204" charset="-122"/>
                <a:ea typeface="微软雅黑" panose="020B0503020204020204" charset="-122"/>
                <a:cs typeface="微软雅黑" panose="020B0503020204020204" charset="-122"/>
              </a:rPr>
              <a:t>PartTwo</a:t>
            </a:r>
            <a:endParaRPr sz="2365" b="1" kern="0" spc="-12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12700" algn="l" rtl="0" eaLnBrk="0">
              <a:lnSpc>
                <a:spcPts val="5125"/>
              </a:lnSpc>
            </a:pPr>
            <a:r>
              <a:rPr lang="en-US" sz="4365" b="1" kern="0" spc="11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Products </a:t>
            </a:r>
            <a:r>
              <a:rPr lang="en-US" sz="4365" b="1" kern="0" spc="110" dirty="0" smtClean="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Specifications </a:t>
            </a:r>
            <a:endParaRPr sz="4365" dirty="0">
              <a:latin typeface="微软雅黑" panose="020B0503020204020204" charset="-122"/>
              <a:ea typeface="微软雅黑" panose="020B0503020204020204" charset="-122"/>
              <a:cs typeface="微软雅黑" panose="020B0503020204020204" charset="-122"/>
            </a:endParaRPr>
          </a:p>
          <a:p>
            <a:pPr marL="12700" algn="l" rtl="0" eaLnBrk="0">
              <a:lnSpc>
                <a:spcPts val="5125"/>
              </a:lnSpc>
            </a:pPr>
            <a:endParaRPr lang="zh-CN" sz="4365" b="1" kern="0" spc="6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58" name="textbox 58"/>
          <p:cNvSpPr/>
          <p:nvPr/>
        </p:nvSpPr>
        <p:spPr>
          <a:xfrm>
            <a:off x="1454883" y="4074712"/>
            <a:ext cx="650035" cy="1139100"/>
          </a:xfrm>
          <a:prstGeom prst="rect">
            <a:avLst/>
          </a:prstGeom>
          <a:noFill/>
          <a:ln w="0" cap="flat">
            <a:noFill/>
            <a:prstDash val="solid"/>
            <a:miter lim="0"/>
          </a:ln>
        </p:spPr>
        <p:txBody>
          <a:bodyPr vert="horz" wrap="square" lIns="0" tIns="0" rIns="0" bIns="0"/>
          <a:lstStyle/>
          <a:p>
            <a:pPr algn="l" rtl="0" eaLnBrk="0">
              <a:lnSpc>
                <a:spcPct val="123000"/>
              </a:lnSpc>
            </a:pPr>
            <a:endParaRPr sz="100" dirty="0">
              <a:latin typeface="Arial" panose="020B0604020202020204"/>
              <a:ea typeface="Arial" panose="020B0604020202020204"/>
              <a:cs typeface="Arial" panose="020B0604020202020204"/>
            </a:endParaRPr>
          </a:p>
          <a:p>
            <a:pPr algn="r" rtl="0" eaLnBrk="0">
              <a:lnSpc>
                <a:spcPct val="83000"/>
              </a:lnSpc>
              <a:spcBef>
                <a:spcPts val="0"/>
              </a:spcBef>
            </a:pPr>
            <a:r>
              <a:rPr sz="9600" b="1" kern="0" spc="-780" dirty="0">
                <a:solidFill>
                  <a:srgbClr val="FFFFFF">
                    <a:alpha val="100000"/>
                  </a:srgbClr>
                </a:solidFill>
                <a:latin typeface="微软雅黑" panose="020B0503020204020204" charset="-122"/>
                <a:ea typeface="微软雅黑" panose="020B0503020204020204" charset="-122"/>
                <a:cs typeface="微软雅黑" panose="020B0503020204020204" charset="-122"/>
              </a:rPr>
              <a:t>2</a:t>
            </a:r>
            <a:endParaRPr sz="9600" b="1" kern="0" spc="-78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4" name="picture 2164"/>
          <p:cNvPicPr>
            <a:picLocks noChangeAspect="1"/>
          </p:cNvPicPr>
          <p:nvPr/>
        </p:nvPicPr>
        <p:blipFill>
          <a:blip r:embed="rId1"/>
          <a:stretch>
            <a:fillRect/>
          </a:stretch>
        </p:blipFill>
        <p:spPr>
          <a:xfrm rot="21600000">
            <a:off x="616" y="1685"/>
            <a:ext cx="12191384" cy="6854630"/>
          </a:xfrm>
          <a:prstGeom prst="rect">
            <a:avLst/>
          </a:prstGeom>
        </p:spPr>
      </p:pic>
      <p:sp>
        <p:nvSpPr>
          <p:cNvPr id="2" name="textbox 2166"/>
          <p:cNvSpPr/>
          <p:nvPr/>
        </p:nvSpPr>
        <p:spPr>
          <a:xfrm>
            <a:off x="1337310" y="2998470"/>
            <a:ext cx="4185920" cy="129984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85090" algn="l" rtl="0" eaLnBrk="0">
              <a:lnSpc>
                <a:spcPct val="75000"/>
              </a:lnSpc>
            </a:pPr>
            <a:r>
              <a:rPr sz="6000" b="1" kern="0" dirty="0">
                <a:solidFill>
                  <a:srgbClr val="FFFFFF">
                    <a:alpha val="100000"/>
                  </a:srgbClr>
                </a:solidFill>
                <a:uFillTx/>
                <a:latin typeface="Arial" panose="020B0604020202020204"/>
                <a:ea typeface="Arial" panose="020B0604020202020204"/>
                <a:cs typeface="Arial" panose="020B0604020202020204"/>
              </a:rPr>
              <a:t>P</a:t>
            </a:r>
            <a:r>
              <a:rPr lang="en-US" sz="6000" b="1" kern="0" dirty="0">
                <a:solidFill>
                  <a:srgbClr val="FFFFFF">
                    <a:alpha val="100000"/>
                  </a:srgbClr>
                </a:solidFill>
                <a:uFillTx/>
                <a:latin typeface="Arial" panose="020B0604020202020204"/>
                <a:ea typeface="Arial" panose="020B0604020202020204"/>
                <a:cs typeface="Arial" panose="020B0604020202020204"/>
              </a:rPr>
              <a:t>DA </a:t>
            </a:r>
            <a:endParaRPr lang="en-US" sz="6000" b="1" kern="0" dirty="0">
              <a:solidFill>
                <a:srgbClr val="FFFFFF">
                  <a:alpha val="100000"/>
                </a:srgbClr>
              </a:solidFill>
              <a:uFillTx/>
              <a:latin typeface="Arial" panose="020B0604020202020204"/>
              <a:ea typeface="Arial" panose="020B0604020202020204"/>
              <a:cs typeface="Arial" panose="020B0604020202020204"/>
            </a:endParaRPr>
          </a:p>
          <a:p>
            <a:pPr marL="85090" algn="l" rtl="0" eaLnBrk="0">
              <a:lnSpc>
                <a:spcPct val="75000"/>
              </a:lnSpc>
            </a:pPr>
            <a:r>
              <a:rPr lang="en-US" altLang="zh-CN" sz="4800" b="1" kern="0" dirty="0">
                <a:solidFill>
                  <a:srgbClr val="FFFFFF">
                    <a:alpha val="100000"/>
                  </a:srgbClr>
                </a:solidFill>
                <a:uFillTx/>
                <a:latin typeface="微软雅黑" panose="020B0503020204020204" charset="-122"/>
                <a:ea typeface="微软雅黑" panose="020B0503020204020204" charset="-122"/>
                <a:cs typeface="Microsoft Sans Serif" panose="020B0604020202020204" pitchFamily="34" charset="0"/>
              </a:rPr>
              <a:t>Specification</a:t>
            </a:r>
            <a:endParaRPr lang="en-US" altLang="zh-CN" sz="4800" b="1" kern="0" dirty="0">
              <a:solidFill>
                <a:srgbClr val="FFFFFF">
                  <a:alpha val="100000"/>
                </a:srgbClr>
              </a:solidFill>
              <a:uFillTx/>
              <a:latin typeface="微软雅黑" panose="020B0503020204020204" charset="-122"/>
              <a:ea typeface="微软雅黑" panose="020B0503020204020204" charset="-122"/>
              <a:cs typeface="Microsoft Sans Serif" panose="020B0604020202020204" pitchFamily="34" charset="0"/>
            </a:endParaRPr>
          </a:p>
        </p:txBody>
      </p:sp>
      <p:grpSp>
        <p:nvGrpSpPr>
          <p:cNvPr id="3" name="组合 2"/>
          <p:cNvGrpSpPr/>
          <p:nvPr/>
        </p:nvGrpSpPr>
        <p:grpSpPr>
          <a:xfrm>
            <a:off x="1470660" y="2536825"/>
            <a:ext cx="1884045" cy="289560"/>
            <a:chOff x="1259754" y="1715371"/>
            <a:chExt cx="10472591" cy="1462228"/>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810" y="1715371"/>
              <a:ext cx="10414535" cy="1409772"/>
            </a:xfrm>
            <a:prstGeom prst="rect">
              <a:avLst/>
            </a:prstGeom>
          </p:spPr>
        </p:pic>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754" y="1767827"/>
              <a:ext cx="10414535" cy="1409772"/>
            </a:xfrm>
            <a:prstGeom prst="rect">
              <a:avLst/>
            </a:prstGeom>
          </p:spPr>
        </p:pic>
      </p:grpSp>
      <p:sp>
        <p:nvSpPr>
          <p:cNvPr id="11" name="椭圆 10"/>
          <p:cNvSpPr/>
          <p:nvPr>
            <p:custDataLst>
              <p:tags r:id="rId4"/>
            </p:custDataLst>
          </p:nvPr>
        </p:nvSpPr>
        <p:spPr>
          <a:xfrm flipV="1">
            <a:off x="1244594" y="2617880"/>
            <a:ext cx="102274" cy="10227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cxnSp>
        <p:nvCxnSpPr>
          <p:cNvPr id="12" name="直接连接符 11"/>
          <p:cNvCxnSpPr/>
          <p:nvPr>
            <p:custDataLst>
              <p:tags r:id="rId5"/>
            </p:custDataLst>
          </p:nvPr>
        </p:nvCxnSpPr>
        <p:spPr>
          <a:xfrm>
            <a:off x="1295731" y="2929653"/>
            <a:ext cx="0" cy="1368000"/>
          </a:xfrm>
          <a:prstGeom prst="line">
            <a:avLst/>
          </a:prstGeom>
          <a:solidFill>
            <a:schemeClr val="bg1"/>
          </a:solidFill>
          <a:ln w="6350" cap="flat" cmpd="sng" algn="ctr">
            <a:solidFill>
              <a:schemeClr val="bg1"/>
            </a:solidFill>
            <a:prstDash val="sysDash"/>
            <a:miter lim="800000"/>
          </a:ln>
          <a:effectLst/>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pic>
        <p:nvPicPr>
          <p:cNvPr id="1012" name="picture 1012"/>
          <p:cNvPicPr>
            <a:picLocks noChangeAspect="1"/>
          </p:cNvPicPr>
          <p:nvPr/>
        </p:nvPicPr>
        <p:blipFill>
          <a:blip r:embed="rId2"/>
          <a:stretch>
            <a:fillRect/>
          </a:stretch>
        </p:blipFill>
        <p:spPr>
          <a:xfrm rot="21600000">
            <a:off x="1283335" y="1858645"/>
            <a:ext cx="1751330" cy="1195070"/>
          </a:xfrm>
          <a:prstGeom prst="rect">
            <a:avLst/>
          </a:prstGeom>
        </p:spPr>
      </p:pic>
      <p:pic>
        <p:nvPicPr>
          <p:cNvPr id="1014" name="picture 1014"/>
          <p:cNvPicPr>
            <a:picLocks noChangeAspect="1"/>
          </p:cNvPicPr>
          <p:nvPr/>
        </p:nvPicPr>
        <p:blipFill>
          <a:blip r:embed="rId3"/>
          <a:stretch>
            <a:fillRect/>
          </a:stretch>
        </p:blipFill>
        <p:spPr>
          <a:xfrm rot="21600000">
            <a:off x="260350" y="1203960"/>
            <a:ext cx="972820" cy="2079625"/>
          </a:xfrm>
          <a:prstGeom prst="rect">
            <a:avLst/>
          </a:prstGeom>
        </p:spPr>
      </p:pic>
      <p:pic>
        <p:nvPicPr>
          <p:cNvPr id="1028" name="picture 1028"/>
          <p:cNvPicPr>
            <a:picLocks noChangeAspect="1"/>
          </p:cNvPicPr>
          <p:nvPr/>
        </p:nvPicPr>
        <p:blipFill>
          <a:blip r:embed="rId4"/>
          <a:stretch>
            <a:fillRect/>
          </a:stretch>
        </p:blipFill>
        <p:spPr>
          <a:xfrm rot="21600000">
            <a:off x="3157220" y="1184910"/>
            <a:ext cx="703580" cy="2210435"/>
          </a:xfrm>
          <a:prstGeom prst="rect">
            <a:avLst/>
          </a:prstGeom>
        </p:spPr>
      </p:pic>
      <p:graphicFrame>
        <p:nvGraphicFramePr>
          <p:cNvPr id="3" name="表格 2"/>
          <p:cNvGraphicFramePr/>
          <p:nvPr>
            <p:custDataLst>
              <p:tags r:id="rId5"/>
            </p:custDataLst>
          </p:nvPr>
        </p:nvGraphicFramePr>
        <p:xfrm>
          <a:off x="4694555" y="1905"/>
          <a:ext cx="7477760" cy="685736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30350"/>
                <a:gridCol w="5947410"/>
              </a:tblGrid>
              <a:tr h="241300">
                <a:tc>
                  <a:txBody>
                    <a:bodyPr/>
                    <a:lstStyle/>
                    <a:p>
                      <a:pPr algn="l">
                        <a:buClrTx/>
                        <a:buSzTx/>
                        <a:buFontTx/>
                        <a:buNone/>
                      </a:pPr>
                      <a:r>
                        <a:rPr lang="zh-CN" altLang="en-US" sz="1000" b="1">
                          <a:solidFill>
                            <a:srgbClr val="FFE3B7"/>
                          </a:solidFill>
                          <a:latin typeface="微软雅黑" panose="020B0503020204020204" charset="-122"/>
                          <a:ea typeface="微软雅黑" panose="020B0503020204020204" charset="-122"/>
                        </a:rPr>
                        <a:t>CPU</a:t>
                      </a:r>
                      <a:endParaRPr lang="zh-CN" altLang="en-US"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MTK</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900</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6nm</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2*A78 @2.4GHz</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6*A55 @2.0GHz</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RAM+ROM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4GB RAM+64GB ROM</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OS</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Andrio</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12</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Extended Memory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Support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TF</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card</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maximum support of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256G）</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Positioning System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Support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GPS/</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BDS</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/Galileo/GLONASS/AGPS</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zh-CN" altLang="en-US" sz="1000" b="1">
                          <a:solidFill>
                            <a:srgbClr val="FFE3B7"/>
                          </a:solidFill>
                          <a:latin typeface="微软雅黑" panose="020B0503020204020204" charset="-122"/>
                          <a:ea typeface="微软雅黑" panose="020B0503020204020204" charset="-122"/>
                        </a:rPr>
                        <a:t>WIFI</a:t>
                      </a:r>
                      <a:endParaRPr lang="zh-CN" altLang="en-US"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Support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2.4/5GHz</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support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WIFI6</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BT</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rPr>
                        <a:t>Bluetooth 5.1</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Network</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Eurasia</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 </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China</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1391285">
                <a:tc>
                  <a:txBody>
                    <a:bodyPr/>
                    <a:lstStyle/>
                    <a:p>
                      <a:pPr algn="l">
                        <a:buClrTx/>
                        <a:buSzTx/>
                        <a:buFontTx/>
                      </a:pPr>
                      <a:r>
                        <a:rPr lang="en-US" altLang="zh-CN" sz="1000" b="1">
                          <a:solidFill>
                            <a:srgbClr val="FFE3B7"/>
                          </a:solidFill>
                          <a:latin typeface="微软雅黑" panose="020B0503020204020204" charset="-122"/>
                          <a:ea typeface="微软雅黑" panose="020B0503020204020204" charset="-122"/>
                        </a:rPr>
                        <a:t>Frequency Band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2G： GSM(B2/3/5/8)</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3G： WCDMA （B1/2/5/8）</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CDMA  1X  EVDO （ BC0</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4G： TDD （B34/38/39/40/41）</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FDD （B1/2/3/5/7/8/20/28a&amp;b）</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5G： NR （N1/3/8/28/38/41/77/78/79） </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SIM</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card</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zh-CN" altLang="en-US" sz="1000" b="1">
                          <a:solidFill>
                            <a:srgbClr val="FFE3B7"/>
                          </a:solidFill>
                          <a:latin typeface="微软雅黑" panose="020B0503020204020204" charset="-122"/>
                          <a:ea typeface="微软雅黑" panose="020B0503020204020204" charset="-122"/>
                        </a:rPr>
                        <a:t>SIM</a:t>
                      </a:r>
                      <a:r>
                        <a:rPr lang="en-US" altLang="zh-CN" sz="1000" b="1">
                          <a:solidFill>
                            <a:srgbClr val="FFE3B7"/>
                          </a:solidFill>
                          <a:latin typeface="微软雅黑" panose="020B0503020204020204" charset="-122"/>
                          <a:ea typeface="微软雅黑" panose="020B0503020204020204" charset="-122"/>
                        </a:rPr>
                        <a:t> Card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NANO SIM card</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zh-CN" altLang="en-US" sz="1000" b="1" dirty="0">
                          <a:solidFill>
                            <a:srgbClr val="FFE3B7"/>
                          </a:solidFill>
                          <a:latin typeface="微软雅黑" panose="020B0503020204020204" charset="-122"/>
                          <a:ea typeface="微软雅黑" panose="020B0503020204020204" charset="-122"/>
                        </a:rPr>
                        <a:t>TF</a:t>
                      </a:r>
                      <a:r>
                        <a:rPr lang="en-US" altLang="zh-CN" sz="1000" b="1" dirty="0">
                          <a:solidFill>
                            <a:srgbClr val="FFE3B7"/>
                          </a:solidFill>
                          <a:latin typeface="微软雅黑" panose="020B0503020204020204" charset="-122"/>
                          <a:ea typeface="微软雅黑" panose="020B0503020204020204" charset="-122"/>
                        </a:rPr>
                        <a:t> Card</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SIM card +TF card or </a:t>
                      </a: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SIM card +SIM card</a:t>
                      </a:r>
                      <a:endParaRPr lang="en-US" altLang="zh-CN"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dirty="0">
                          <a:solidFill>
                            <a:srgbClr val="FFE3B7"/>
                          </a:solidFill>
                          <a:latin typeface="黑体" panose="02010609060101010101" charset="-122"/>
                          <a:ea typeface="黑体" panose="02010609060101010101" charset="-122"/>
                        </a:rPr>
                        <a:t>Display</a:t>
                      </a:r>
                      <a:endParaRPr lang="en-US" altLang="zh-CN" sz="1000" b="1" dirty="0">
                        <a:solidFill>
                          <a:srgbClr val="FFE3B7"/>
                        </a:solidFill>
                        <a:latin typeface="黑体" panose="02010609060101010101" charset="-122"/>
                        <a:ea typeface="黑体" panose="02010609060101010101"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5.72 -inch,  HD+  PPI:720*1440 TP:G+FF GC3</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Charging</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TYPE-C 5V2A；</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desktop charging</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5V1.5A</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Battery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4000mAh</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gel polymer battery， 4.35V （ 3.8V）</a:t>
                      </a:r>
                      <a:r>
                        <a:rPr sz="1090" kern="0" dirty="0">
                          <a:solidFill>
                            <a:srgbClr val="F4B183">
                              <a:alpha val="100000"/>
                            </a:srgbClr>
                          </a:solidFill>
                          <a:uFillTx/>
                          <a:latin typeface="Arial" panose="020B0604020202020204" pitchFamily="34" charset="0"/>
                          <a:ea typeface="黑体" panose="02010609060101010101" charset="-122"/>
                          <a:cs typeface="+mj-lt"/>
                        </a:rPr>
                        <a:t>  </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Front Camera</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Pixel</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5</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M</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FF，F2.4</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Rear Camera</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Pixel</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13</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M,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AF</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F2.4</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Fingerprint Module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interface supported</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SPI</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1846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Scanning Module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NLS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CM60</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Optional</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self-developed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1</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M scanning module</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1615">
                <a:tc>
                  <a:txBody>
                    <a:bodyPr/>
                    <a:lstStyle/>
                    <a:p>
                      <a:pPr algn="l">
                        <a:buClrTx/>
                        <a:buSzTx/>
                        <a:buFontTx/>
                        <a:buNone/>
                      </a:pPr>
                      <a:r>
                        <a:rPr lang="en-US" altLang="zh-CN" sz="900" b="1">
                          <a:solidFill>
                            <a:srgbClr val="FFE3B7"/>
                          </a:solidFill>
                          <a:latin typeface="微软雅黑" panose="020B0503020204020204" charset="-122"/>
                          <a:ea typeface="微软雅黑" panose="020B0503020204020204" charset="-122"/>
                        </a:rPr>
                        <a:t>Working Temperature</a:t>
                      </a:r>
                      <a:endParaRPr lang="en-US" altLang="zh-CN" sz="9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-20℃-60℃</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Storage Temperature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-40℃-70℃</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Working Humidity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5%-95% </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(RH)</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IP-level</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1.2M</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free fall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IP-65</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Size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162.5*77.5*14.5</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P18</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575025"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PDA</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1216" name="picture 1216"/>
          <p:cNvPicPr>
            <a:picLocks noChangeAspect="1"/>
          </p:cNvPicPr>
          <p:nvPr/>
        </p:nvPicPr>
        <p:blipFill>
          <a:blip r:embed="rId6"/>
          <a:stretch>
            <a:fillRect/>
          </a:stretch>
        </p:blipFill>
        <p:spPr>
          <a:xfrm rot="21600000">
            <a:off x="1152469" y="4027959"/>
            <a:ext cx="1479751" cy="944570"/>
          </a:xfrm>
          <a:prstGeom prst="rect">
            <a:avLst/>
          </a:prstGeom>
        </p:spPr>
      </p:pic>
      <p:pic>
        <p:nvPicPr>
          <p:cNvPr id="1218" name="picture 1218"/>
          <p:cNvPicPr>
            <a:picLocks noChangeAspect="1"/>
          </p:cNvPicPr>
          <p:nvPr/>
        </p:nvPicPr>
        <p:blipFill>
          <a:blip r:embed="rId7"/>
          <a:stretch>
            <a:fillRect/>
          </a:stretch>
        </p:blipFill>
        <p:spPr>
          <a:xfrm rot="21600000">
            <a:off x="1153432" y="5469893"/>
            <a:ext cx="1477220" cy="912044"/>
          </a:xfrm>
          <a:prstGeom prst="rect">
            <a:avLst/>
          </a:prstGeom>
        </p:spPr>
      </p:pic>
      <p:pic>
        <p:nvPicPr>
          <p:cNvPr id="1220" name="picture 1220"/>
          <p:cNvPicPr>
            <a:picLocks noChangeAspect="1"/>
          </p:cNvPicPr>
          <p:nvPr/>
        </p:nvPicPr>
        <p:blipFill>
          <a:blip r:embed="rId8"/>
          <a:stretch>
            <a:fillRect/>
          </a:stretch>
        </p:blipFill>
        <p:spPr>
          <a:xfrm rot="21600000">
            <a:off x="2748441" y="4033147"/>
            <a:ext cx="1402197" cy="931967"/>
          </a:xfrm>
          <a:prstGeom prst="rect">
            <a:avLst/>
          </a:prstGeom>
        </p:spPr>
      </p:pic>
      <p:pic>
        <p:nvPicPr>
          <p:cNvPr id="1226" name="picture 1226"/>
          <p:cNvPicPr>
            <a:picLocks noChangeAspect="1"/>
          </p:cNvPicPr>
          <p:nvPr/>
        </p:nvPicPr>
        <p:blipFill>
          <a:blip r:embed="rId9"/>
          <a:stretch>
            <a:fillRect/>
          </a:stretch>
        </p:blipFill>
        <p:spPr>
          <a:xfrm rot="21600000">
            <a:off x="2756142" y="5488665"/>
            <a:ext cx="1394496" cy="892574"/>
          </a:xfrm>
          <a:prstGeom prst="rect">
            <a:avLst/>
          </a:prstGeom>
        </p:spPr>
      </p:pic>
      <p:sp>
        <p:nvSpPr>
          <p:cNvPr id="6" name="textbox 1294"/>
          <p:cNvSpPr/>
          <p:nvPr/>
        </p:nvSpPr>
        <p:spPr>
          <a:xfrm>
            <a:off x="3034907" y="5076807"/>
            <a:ext cx="1222281" cy="217962"/>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Aloft Work</a:t>
            </a:r>
            <a:endPar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textbox 1298"/>
          <p:cNvSpPr/>
          <p:nvPr/>
        </p:nvSpPr>
        <p:spPr>
          <a:xfrm>
            <a:off x="1270032" y="6514739"/>
            <a:ext cx="1478367" cy="216036"/>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Industrial Park</a:t>
            </a:r>
            <a:endPar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1302"/>
          <p:cNvSpPr/>
          <p:nvPr/>
        </p:nvSpPr>
        <p:spPr>
          <a:xfrm>
            <a:off x="2998708" y="6512043"/>
            <a:ext cx="1020108" cy="218732"/>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2000"/>
              </a:lnSpc>
            </a:pPr>
            <a:r>
              <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Logistics</a:t>
            </a:r>
            <a:endPar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1304"/>
          <p:cNvSpPr/>
          <p:nvPr/>
        </p:nvSpPr>
        <p:spPr>
          <a:xfrm>
            <a:off x="1042828" y="5078732"/>
            <a:ext cx="2483841" cy="216036"/>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Construction Industry</a:t>
            </a:r>
            <a:endPar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1596"/>
          <p:cNvSpPr/>
          <p:nvPr>
            <p:custDataLst>
              <p:tags r:id="rId10"/>
            </p:custDataLst>
          </p:nvPr>
        </p:nvSpPr>
        <p:spPr>
          <a:xfrm>
            <a:off x="248920" y="3729990"/>
            <a:ext cx="3277870" cy="457200"/>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rPr>
              <a:t>Application Scenarios </a:t>
            </a:r>
            <a:endPar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pic>
        <p:nvPicPr>
          <p:cNvPr id="1106" name="picture 1106"/>
          <p:cNvPicPr>
            <a:picLocks noChangeAspect="1"/>
          </p:cNvPicPr>
          <p:nvPr/>
        </p:nvPicPr>
        <p:blipFill>
          <a:blip r:embed="rId2"/>
          <a:stretch>
            <a:fillRect/>
          </a:stretch>
        </p:blipFill>
        <p:spPr>
          <a:xfrm rot="21600000">
            <a:off x="791693" y="1172184"/>
            <a:ext cx="3614855" cy="2049072"/>
          </a:xfrm>
          <a:prstGeom prst="rect">
            <a:avLst/>
          </a:prstGeom>
        </p:spPr>
      </p:pic>
      <p:graphicFrame>
        <p:nvGraphicFramePr>
          <p:cNvPr id="2" name="表格 1"/>
          <p:cNvGraphicFramePr/>
          <p:nvPr>
            <p:custDataLst>
              <p:tags r:id="rId3"/>
            </p:custDataLst>
          </p:nvPr>
        </p:nvGraphicFramePr>
        <p:xfrm>
          <a:off x="4704080" y="1905"/>
          <a:ext cx="7487920" cy="685609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38605"/>
                <a:gridCol w="5949315"/>
              </a:tblGrid>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CPU</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MTK900， 6nm， 2*A78 @2.4GHz， 6*A55 @2.0GHz</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RAM+ROM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4GB RAM+64GB ROM</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OS</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Andriod 12</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733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Extended Memory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Support TF card（a maximum support of 256G）</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Positioning System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Support GPS/BDS/Galileo/GLONASS/AGPS</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WIFI</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Support 2.4/5GHz, support WIFI6</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BT</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rPr>
                        <a:t>Bluetooth 5.1</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733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Network</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Eurasia + China</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1423670">
                <a:tc>
                  <a:txBody>
                    <a:bodyPr/>
                    <a:lstStyle/>
                    <a:p>
                      <a:pPr algn="l">
                        <a:buClrTx/>
                        <a:buSzTx/>
                        <a:buFontTx/>
                      </a:pPr>
                      <a:r>
                        <a:rPr lang="en-US" altLang="zh-CN" sz="1000" b="1">
                          <a:solidFill>
                            <a:srgbClr val="FFE3B7"/>
                          </a:solidFill>
                          <a:latin typeface="微软雅黑" panose="020B0503020204020204" charset="-122"/>
                          <a:ea typeface="微软雅黑" panose="020B0503020204020204" charset="-122"/>
                        </a:rPr>
                        <a:t>Frequency Band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2G： GSM(B2/3/5/8)</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3G： WCDMA （B1/2/5/8）</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CDMA  1X  EVDO （ BC0</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4G： TDD （B34/38/39/40/41）</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FDD （B1/2/3/5/7/8/20/28a&amp;b）</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5G： NR （N1/3/8/28/38/41/77/78/79） </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1*SIM card</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SIM Card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1*NANO SIM card</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TF Card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SIM card +TF card or SIM card +SIM card</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Display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marR="0" lvl="0" indent="-285750" algn="l" defTabSz="914400" rtl="0" eaLnBrk="1" fontAlgn="auto" latinLnBrk="0" hangingPunct="1">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5.72 -inch,  HD+  PPI:720*1440， TP:G+FF GC3</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Charging</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TYPE-C 5V2A；desktop charging 5V1.5A</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Battery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4000mAh gel polymer battery， 4.35V （ 3.8V）</a:t>
                      </a:r>
                      <a:r>
                        <a:rPr lang="en-US" sz="1090" kern="0" dirty="0">
                          <a:solidFill>
                            <a:srgbClr val="F4B183">
                              <a:alpha val="100000"/>
                            </a:srgbClr>
                          </a:solidFill>
                          <a:uFillTx/>
                          <a:latin typeface="Arial" panose="020B0604020202020204" pitchFamily="34" charset="0"/>
                          <a:ea typeface="黑体" panose="02010609060101010101" charset="-122"/>
                          <a:cs typeface="+mj-lt"/>
                        </a:rPr>
                        <a:t>  </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Front Camera</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Pixel： 5M， FF， F2.4</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Rear Camera</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Pixel： 13M, AF,  F2.4</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Fingerprint Module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Default：interface supported： SPI</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2672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Scanning Module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Default：NLS CM60</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Optional：self-developed 1M scanning module</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Working Temperature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-20℃-60℃</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Storage Temperature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-40℃-70℃</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Relative Humidity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5%-95% （RH）</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IP Level</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1.2M free fall / IP-65</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Size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162.5*77.5*14.5</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3" name="textbox 174"/>
          <p:cNvSpPr/>
          <p:nvPr/>
        </p:nvSpPr>
        <p:spPr>
          <a:xfrm>
            <a:off x="1042828" y="461484"/>
            <a:ext cx="2781132"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P18 Medical Version</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575025"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PDA</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1216" name="picture 1216"/>
          <p:cNvPicPr>
            <a:picLocks noChangeAspect="1"/>
          </p:cNvPicPr>
          <p:nvPr/>
        </p:nvPicPr>
        <p:blipFill>
          <a:blip r:embed="rId4"/>
          <a:stretch>
            <a:fillRect/>
          </a:stretch>
        </p:blipFill>
        <p:spPr>
          <a:xfrm rot="21600000">
            <a:off x="1152469" y="4027959"/>
            <a:ext cx="1479751" cy="944570"/>
          </a:xfrm>
          <a:prstGeom prst="rect">
            <a:avLst/>
          </a:prstGeom>
        </p:spPr>
      </p:pic>
      <p:pic>
        <p:nvPicPr>
          <p:cNvPr id="1218" name="picture 1218"/>
          <p:cNvPicPr>
            <a:picLocks noChangeAspect="1"/>
          </p:cNvPicPr>
          <p:nvPr/>
        </p:nvPicPr>
        <p:blipFill>
          <a:blip r:embed="rId5"/>
          <a:stretch>
            <a:fillRect/>
          </a:stretch>
        </p:blipFill>
        <p:spPr>
          <a:xfrm rot="21600000">
            <a:off x="1153432" y="5469893"/>
            <a:ext cx="1477220" cy="912044"/>
          </a:xfrm>
          <a:prstGeom prst="rect">
            <a:avLst/>
          </a:prstGeom>
        </p:spPr>
      </p:pic>
      <p:pic>
        <p:nvPicPr>
          <p:cNvPr id="1220" name="picture 1220"/>
          <p:cNvPicPr>
            <a:picLocks noChangeAspect="1"/>
          </p:cNvPicPr>
          <p:nvPr/>
        </p:nvPicPr>
        <p:blipFill>
          <a:blip r:embed="rId6"/>
          <a:stretch>
            <a:fillRect/>
          </a:stretch>
        </p:blipFill>
        <p:spPr>
          <a:xfrm rot="21600000">
            <a:off x="2748441" y="4033147"/>
            <a:ext cx="1402197" cy="931967"/>
          </a:xfrm>
          <a:prstGeom prst="rect">
            <a:avLst/>
          </a:prstGeom>
        </p:spPr>
      </p:pic>
      <p:pic>
        <p:nvPicPr>
          <p:cNvPr id="1226" name="picture 1226"/>
          <p:cNvPicPr>
            <a:picLocks noChangeAspect="1"/>
          </p:cNvPicPr>
          <p:nvPr/>
        </p:nvPicPr>
        <p:blipFill>
          <a:blip r:embed="rId7"/>
          <a:stretch>
            <a:fillRect/>
          </a:stretch>
        </p:blipFill>
        <p:spPr>
          <a:xfrm rot="21600000">
            <a:off x="2756142" y="5488665"/>
            <a:ext cx="1394496" cy="892574"/>
          </a:xfrm>
          <a:prstGeom prst="rect">
            <a:avLst/>
          </a:prstGeom>
        </p:spPr>
      </p:pic>
      <p:sp>
        <p:nvSpPr>
          <p:cNvPr id="6" name="textbox 1294"/>
          <p:cNvSpPr/>
          <p:nvPr/>
        </p:nvSpPr>
        <p:spPr>
          <a:xfrm>
            <a:off x="3034907" y="5076807"/>
            <a:ext cx="1222281" cy="217962"/>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Aloft Work</a:t>
            </a:r>
            <a:endPar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textbox 1298"/>
          <p:cNvSpPr/>
          <p:nvPr/>
        </p:nvSpPr>
        <p:spPr>
          <a:xfrm>
            <a:off x="1270032" y="6514739"/>
            <a:ext cx="1478367" cy="216036"/>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Industrial Park</a:t>
            </a:r>
            <a:endPar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1302"/>
          <p:cNvSpPr/>
          <p:nvPr/>
        </p:nvSpPr>
        <p:spPr>
          <a:xfrm>
            <a:off x="2998708" y="6512043"/>
            <a:ext cx="1020108" cy="218732"/>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2000"/>
              </a:lnSpc>
            </a:pPr>
            <a:r>
              <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Logistics</a:t>
            </a:r>
            <a:endPar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1304"/>
          <p:cNvSpPr/>
          <p:nvPr/>
        </p:nvSpPr>
        <p:spPr>
          <a:xfrm>
            <a:off x="1042828" y="5078732"/>
            <a:ext cx="2483841" cy="216036"/>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Construction Industry</a:t>
            </a:r>
            <a:endPar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1596"/>
          <p:cNvSpPr/>
          <p:nvPr>
            <p:custDataLst>
              <p:tags r:id="rId8"/>
            </p:custDataLst>
          </p:nvPr>
        </p:nvSpPr>
        <p:spPr>
          <a:xfrm>
            <a:off x="248920" y="3729990"/>
            <a:ext cx="3278505" cy="457200"/>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rPr>
              <a:t>Application Scenarios </a:t>
            </a:r>
            <a:endPar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4"/>
          <p:cNvPicPr>
            <a:picLocks noChangeAspect="1"/>
          </p:cNvPicPr>
          <p:nvPr/>
        </p:nvPicPr>
        <p:blipFill>
          <a:blip r:embed="rId1"/>
          <a:stretch>
            <a:fillRect/>
          </a:stretch>
        </p:blipFill>
        <p:spPr>
          <a:xfrm rot="21600000">
            <a:off x="0" y="1685"/>
            <a:ext cx="12191384" cy="6854630"/>
          </a:xfrm>
          <a:prstGeom prst="rect">
            <a:avLst/>
          </a:prstGeom>
        </p:spPr>
      </p:pic>
      <p:sp>
        <p:nvSpPr>
          <p:cNvPr id="56" name="textbox 56"/>
          <p:cNvSpPr/>
          <p:nvPr/>
        </p:nvSpPr>
        <p:spPr>
          <a:xfrm>
            <a:off x="2282190" y="3785870"/>
            <a:ext cx="9732010" cy="13538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5125"/>
              </a:lnSpc>
            </a:pPr>
            <a:r>
              <a:rPr sz="2365" b="1" kern="0" spc="-120" dirty="0">
                <a:solidFill>
                  <a:srgbClr val="FFFFFF">
                    <a:alpha val="100000"/>
                  </a:srgbClr>
                </a:solidFill>
                <a:latin typeface="微软雅黑" panose="020B0503020204020204" charset="-122"/>
                <a:ea typeface="微软雅黑" panose="020B0503020204020204" charset="-122"/>
                <a:cs typeface="微软雅黑" panose="020B0503020204020204" charset="-122"/>
              </a:rPr>
              <a:t>Part</a:t>
            </a:r>
            <a:r>
              <a:rPr lang="en-US" sz="2365" b="1" kern="0" spc="-120" dirty="0">
                <a:solidFill>
                  <a:srgbClr val="FFFFFF">
                    <a:alpha val="100000"/>
                  </a:srgbClr>
                </a:solidFill>
                <a:latin typeface="微软雅黑" panose="020B0503020204020204" charset="-122"/>
                <a:ea typeface="微软雅黑" panose="020B0503020204020204" charset="-122"/>
                <a:cs typeface="微软雅黑" panose="020B0503020204020204" charset="-122"/>
              </a:rPr>
              <a:t> One</a:t>
            </a:r>
            <a:endParaRPr sz="2365" b="1" kern="0" spc="-12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12700" algn="l" rtl="0" eaLnBrk="0">
              <a:lnSpc>
                <a:spcPts val="5125"/>
              </a:lnSpc>
            </a:pPr>
            <a:r>
              <a:rPr lang="en-US" sz="4365" b="1" kern="0" spc="110" dirty="0" smtClean="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Company Introduction</a:t>
            </a:r>
            <a:endParaRPr sz="4365" dirty="0">
              <a:latin typeface="微软雅黑" panose="020B0503020204020204" charset="-122"/>
              <a:ea typeface="微软雅黑" panose="020B0503020204020204" charset="-122"/>
              <a:cs typeface="微软雅黑" panose="020B0503020204020204" charset="-122"/>
            </a:endParaRPr>
          </a:p>
          <a:p>
            <a:pPr marL="12700" algn="l" rtl="0" eaLnBrk="0">
              <a:lnSpc>
                <a:spcPts val="5125"/>
              </a:lnSpc>
            </a:pPr>
            <a:endParaRPr lang="zh-CN" sz="4365" b="1" kern="0" spc="6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58" name="textbox 58"/>
          <p:cNvSpPr/>
          <p:nvPr/>
        </p:nvSpPr>
        <p:spPr>
          <a:xfrm>
            <a:off x="1454883" y="4074712"/>
            <a:ext cx="650035" cy="1139100"/>
          </a:xfrm>
          <a:prstGeom prst="rect">
            <a:avLst/>
          </a:prstGeom>
          <a:noFill/>
          <a:ln w="0" cap="flat">
            <a:noFill/>
            <a:prstDash val="solid"/>
            <a:miter lim="0"/>
          </a:ln>
        </p:spPr>
        <p:txBody>
          <a:bodyPr vert="horz" wrap="square" lIns="0" tIns="0" rIns="0" bIns="0"/>
          <a:lstStyle/>
          <a:p>
            <a:pPr algn="l" rtl="0" eaLnBrk="0">
              <a:lnSpc>
                <a:spcPct val="123000"/>
              </a:lnSpc>
            </a:pPr>
            <a:endParaRPr sz="100" dirty="0">
              <a:latin typeface="Arial" panose="020B0604020202020204"/>
              <a:ea typeface="Arial" panose="020B0604020202020204"/>
              <a:cs typeface="Arial" panose="020B0604020202020204"/>
            </a:endParaRPr>
          </a:p>
          <a:p>
            <a:pPr algn="r" rtl="0" eaLnBrk="0">
              <a:lnSpc>
                <a:spcPct val="83000"/>
              </a:lnSpc>
              <a:spcBef>
                <a:spcPts val="0"/>
              </a:spcBef>
            </a:pPr>
            <a:r>
              <a:rPr lang="en-US" sz="9600" b="1" kern="0" spc="-780" dirty="0">
                <a:solidFill>
                  <a:srgbClr val="FFFFFF">
                    <a:alpha val="100000"/>
                  </a:srgbClr>
                </a:solidFill>
                <a:latin typeface="微软雅黑" panose="020B0503020204020204" charset="-122"/>
                <a:ea typeface="微软雅黑" panose="020B0503020204020204" charset="-122"/>
                <a:cs typeface="微软雅黑" panose="020B0503020204020204" charset="-122"/>
              </a:rPr>
              <a:t>1</a:t>
            </a:r>
            <a:endParaRPr lang="en-US" sz="9600" b="1" kern="0" spc="-78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graphicFrame>
        <p:nvGraphicFramePr>
          <p:cNvPr id="5" name="表格 4"/>
          <p:cNvGraphicFramePr/>
          <p:nvPr>
            <p:custDataLst>
              <p:tags r:id="rId2"/>
            </p:custDataLst>
          </p:nvPr>
        </p:nvGraphicFramePr>
        <p:xfrm>
          <a:off x="4704080" y="1905"/>
          <a:ext cx="7563485" cy="718375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32890"/>
                <a:gridCol w="6030595"/>
              </a:tblGrid>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CPU</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MTK6762/MTK6761，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octa-core, maixmum of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2.0GHz</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13208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RAM+ROM</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4GB+64GB / 3GB+32GB</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OS</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Andrio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d</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1</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Keyboard</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F</a:t>
                      </a:r>
                      <a:r>
                        <a:rPr sz="970" kern="0" dirty="0">
                          <a:solidFill>
                            <a:srgbClr val="F4B183">
                              <a:alpha val="100000"/>
                            </a:srgbClr>
                          </a:solidFill>
                          <a:uFillTx/>
                          <a:latin typeface="Arial" panose="020B0604020202020204" pitchFamily="34" charset="0"/>
                          <a:ea typeface="黑体" panose="02010609060101010101" charset="-122"/>
                          <a:cs typeface="+mj-lt"/>
                          <a:sym typeface="+mn-ea"/>
                        </a:rPr>
                        <a:t>ull keyboard（21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keys</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l</a:t>
                      </a:r>
                      <a:r>
                        <a:rPr sz="970" kern="0" dirty="0">
                          <a:solidFill>
                            <a:srgbClr val="F4B183">
                              <a:alpha val="100000"/>
                            </a:srgbClr>
                          </a:solidFill>
                          <a:uFillTx/>
                          <a:latin typeface="Arial" panose="020B0604020202020204" pitchFamily="34" charset="0"/>
                          <a:ea typeface="黑体" panose="02010609060101010101" charset="-122"/>
                          <a:cs typeface="+mj-lt"/>
                          <a:sym typeface="+mn-ea"/>
                        </a:rPr>
                        <a:t>eft and right side key（4</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keys</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Positioning System</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GPS/</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BDS</a:t>
                      </a:r>
                      <a:r>
                        <a:rPr sz="970" kern="0" dirty="0">
                          <a:solidFill>
                            <a:srgbClr val="F4B183">
                              <a:alpha val="100000"/>
                            </a:srgbClr>
                          </a:solidFill>
                          <a:uFillTx/>
                          <a:latin typeface="Arial" panose="020B0604020202020204" pitchFamily="34" charset="0"/>
                          <a:ea typeface="黑体" panose="02010609060101010101" charset="-122"/>
                          <a:cs typeface="+mj-lt"/>
                          <a:sym typeface="+mn-ea"/>
                        </a:rPr>
                        <a:t>/Galileo/GLONASS/AGPS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WIFI</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2.4G/5G a/b/g/n/ ac</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BT</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Bluetooth 5.0</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60375">
                <a:tc rowSpan="2">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Frequency Band</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China</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&amp;</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Eurasia</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2G：B2/B3/B5/B8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3G：WCDMA：B1/B2/B5/B8，CDMA BC0，</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TD-SCDMA:B34/B39 </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4G：FDD-LTE：B1/B2/B3/B5/B7/B8/B20，</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TDD-LTE：B34/B38/B39/B40/B41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75590">
                <a:tc vMerge="1">
                  <a:tcPr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Latin America</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optional</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2G：B2/B5/B8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3G：/B2/B4/B5，CDMA BC0/BC1（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USA</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4G：B2/B4/B5/B7/B8/B12/B17/B28A/B28B/B38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pPr>
                      <a:r>
                        <a:rPr lang="zh-CN" altLang="en-US" sz="1090" b="1">
                          <a:solidFill>
                            <a:srgbClr val="FFE3B7"/>
                          </a:solidFill>
                          <a:latin typeface="微软雅黑" panose="020B0503020204020204" charset="-122"/>
                          <a:ea typeface="微软雅黑" panose="020B0503020204020204" charset="-122"/>
                        </a:rPr>
                        <a:t>SIM</a:t>
                      </a:r>
                      <a:r>
                        <a:rPr lang="en-US" altLang="zh-CN" sz="1090" b="1">
                          <a:solidFill>
                            <a:srgbClr val="FFE3B7"/>
                          </a:solidFill>
                          <a:latin typeface="微软雅黑" panose="020B0503020204020204" charset="-122"/>
                          <a:ea typeface="微软雅黑" panose="020B0503020204020204" charset="-122"/>
                        </a:rPr>
                        <a:t> Card</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NANO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card (two out of three)</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TF</a:t>
                      </a:r>
                      <a:r>
                        <a:rPr lang="en-US" altLang="zh-CN" sz="1090" b="1">
                          <a:solidFill>
                            <a:srgbClr val="FFE3B7"/>
                          </a:solidFill>
                          <a:latin typeface="微软雅黑" panose="020B0503020204020204" charset="-122"/>
                          <a:ea typeface="微软雅黑" panose="020B0503020204020204" charset="-122"/>
                        </a:rPr>
                        <a:t> Card</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 maixmum of 256GB</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Charging</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TYPE-C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：5V2A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Battery</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5000mAh</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gel polymer battery， 4.4V （ 3.85V）</a:t>
                      </a:r>
                      <a:r>
                        <a:rPr sz="970" kern="0" dirty="0">
                          <a:solidFill>
                            <a:srgbClr val="F4B183">
                              <a:alpha val="100000"/>
                            </a:srgbClr>
                          </a:solidFill>
                          <a:uFillTx/>
                          <a:latin typeface="Arial" panose="020B0604020202020204" pitchFamily="34" charset="0"/>
                          <a:ea typeface="黑体" panose="02010609060101010101" charset="-122"/>
                          <a:cs typeface="+mj-lt"/>
                        </a:rPr>
                        <a:t>  </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NFC</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13.56MHZ/1443A/1443B/15693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Reading distance</a:t>
                      </a:r>
                      <a:r>
                        <a:rPr sz="970" kern="0" dirty="0">
                          <a:solidFill>
                            <a:srgbClr val="F4B183">
                              <a:alpha val="100000"/>
                            </a:srgbClr>
                          </a:solidFill>
                          <a:uFillTx/>
                          <a:latin typeface="Arial" panose="020B0604020202020204" pitchFamily="34" charset="0"/>
                          <a:ea typeface="黑体" panose="02010609060101010101" charset="-122"/>
                          <a:cs typeface="+mj-lt"/>
                          <a:sym typeface="+mn-ea"/>
                        </a:rPr>
                        <a:t>：3~5 mm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Front Camera</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Pixel</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5M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Rear Camera</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Pixel</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13M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Scanning Module</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T20</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optional</a:t>
                      </a:r>
                      <a:r>
                        <a:rPr sz="970" kern="0" dirty="0">
                          <a:solidFill>
                            <a:srgbClr val="F4B183">
                              <a:alpha val="100000"/>
                            </a:srgbClr>
                          </a:solidFill>
                          <a:uFillTx/>
                          <a:latin typeface="Arial" panose="020B0604020202020204" pitchFamily="34" charset="0"/>
                          <a:ea typeface="黑体" panose="02010609060101010101" charset="-122"/>
                          <a:cs typeface="+mj-lt"/>
                          <a:sym typeface="+mn-ea"/>
                        </a:rPr>
                        <a:t>：CM60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1615">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Certification</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UN38.3/MSDS/</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a:t>
                      </a:r>
                      <a:r>
                        <a:rPr sz="970" kern="0" dirty="0">
                          <a:solidFill>
                            <a:srgbClr val="F4B183">
                              <a:alpha val="100000"/>
                            </a:srgbClr>
                          </a:solidFill>
                          <a:uFillTx/>
                          <a:latin typeface="Arial" panose="020B0604020202020204" pitchFamily="34" charset="0"/>
                          <a:ea typeface="黑体" panose="02010609060101010101" charset="-122"/>
                          <a:cs typeface="+mj-lt"/>
                          <a:sym typeface="+mn-ea"/>
                        </a:rPr>
                        <a:t>ea and air transport certificate/IP65/GMS/CE/FCC/3C </a:t>
                      </a:r>
                      <a:r>
                        <a:rPr sz="850" kern="0" dirty="0">
                          <a:solidFill>
                            <a:srgbClr val="F4B183">
                              <a:alpha val="100000"/>
                            </a:srgbClr>
                          </a:solidFill>
                          <a:uFillTx/>
                          <a:latin typeface="Arial" panose="020B0604020202020204" pitchFamily="34" charset="0"/>
                          <a:ea typeface="黑体" panose="02010609060101010101" charset="-122"/>
                          <a:cs typeface="+mj-lt"/>
                          <a:sym typeface="+mn-ea"/>
                        </a:rPr>
                        <a:t> customer based</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WorkingTemperature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-20℃-60℃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Storage Temperature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-40℃-70℃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Relative Humidity</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5%-95%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RH</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IP Level</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1.5M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free fall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IP65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1615">
                <a:tc>
                  <a:txBody>
                    <a:bodyPr/>
                    <a:lstStyle/>
                    <a:p>
                      <a:pPr algn="l">
                        <a:buClrTx/>
                        <a:buSzTx/>
                        <a:buFontTx/>
                        <a:buNone/>
                      </a:pPr>
                      <a:r>
                        <a:rPr lang="en-US" altLang="zh-CN" sz="1090" b="1">
                          <a:solidFill>
                            <a:srgbClr val="FFE3B7"/>
                          </a:solidFill>
                          <a:latin typeface="微软雅黑" panose="020B0503020204020204" charset="-122"/>
                          <a:ea typeface="微软雅黑" panose="020B0503020204020204" charset="-122"/>
                        </a:rPr>
                        <a:t>Size</a:t>
                      </a:r>
                      <a:endParaRPr lang="en-US" altLang="zh-CN"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162*67*18.75mm/23.22mm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1615">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Accessory </a:t>
                      </a:r>
                      <a:r>
                        <a:rPr lang="en-US" altLang="zh-CN" sz="1090" b="1">
                          <a:solidFill>
                            <a:srgbClr val="FFE3B7"/>
                          </a:solidFill>
                          <a:latin typeface="微软雅黑" panose="020B0503020204020204" charset="-122"/>
                          <a:ea typeface="微软雅黑" panose="020B0503020204020204" charset="-122"/>
                        </a:rPr>
                        <a:t>C</a:t>
                      </a:r>
                      <a:r>
                        <a:rPr lang="zh-CN" altLang="en-US" sz="1090" b="1">
                          <a:solidFill>
                            <a:srgbClr val="FFE3B7"/>
                          </a:solidFill>
                          <a:latin typeface="微软雅黑" panose="020B0503020204020204" charset="-122"/>
                          <a:ea typeface="微软雅黑" panose="020B0503020204020204" charset="-122"/>
                        </a:rPr>
                        <a:t>harging</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s</a:t>
                      </a:r>
                      <a:r>
                        <a:rPr sz="850" kern="0" dirty="0">
                          <a:solidFill>
                            <a:srgbClr val="F4B183">
                              <a:alpha val="100000"/>
                            </a:srgbClr>
                          </a:solidFill>
                          <a:uFillTx/>
                          <a:latin typeface="Arial" panose="020B0604020202020204" pitchFamily="34" charset="0"/>
                          <a:ea typeface="黑体" panose="02010609060101010101" charset="-122"/>
                          <a:cs typeface="+mj-lt"/>
                          <a:sym typeface="+mn-ea"/>
                        </a:rPr>
                        <a:t>ling/adapter/data cable</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a:t>
                      </a:r>
                      <a:r>
                        <a:rPr sz="85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optional</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c</a:t>
                      </a:r>
                      <a:r>
                        <a:rPr sz="850" kern="0" dirty="0">
                          <a:solidFill>
                            <a:srgbClr val="F4B183">
                              <a:alpha val="100000"/>
                            </a:srgbClr>
                          </a:solidFill>
                          <a:uFillTx/>
                          <a:latin typeface="Arial" panose="020B0604020202020204" pitchFamily="34" charset="0"/>
                          <a:ea typeface="黑体" panose="02010609060101010101" charset="-122"/>
                          <a:cs typeface="+mj-lt"/>
                          <a:sym typeface="+mn-ea"/>
                        </a:rPr>
                        <a:t>harging base/wristband/battery quadruple charging</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P36</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4G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7" name="textbox 174"/>
          <p:cNvSpPr/>
          <p:nvPr/>
        </p:nvSpPr>
        <p:spPr>
          <a:xfrm>
            <a:off x="1042828" y="208094"/>
            <a:ext cx="1575025"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PDA</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1216" name="picture 1216"/>
          <p:cNvPicPr>
            <a:picLocks noChangeAspect="1"/>
          </p:cNvPicPr>
          <p:nvPr/>
        </p:nvPicPr>
        <p:blipFill>
          <a:blip r:embed="rId3"/>
          <a:stretch>
            <a:fillRect/>
          </a:stretch>
        </p:blipFill>
        <p:spPr>
          <a:xfrm rot="21600000">
            <a:off x="1152469" y="4027959"/>
            <a:ext cx="1479751" cy="944570"/>
          </a:xfrm>
          <a:prstGeom prst="rect">
            <a:avLst/>
          </a:prstGeom>
        </p:spPr>
      </p:pic>
      <p:pic>
        <p:nvPicPr>
          <p:cNvPr id="1218" name="picture 1218"/>
          <p:cNvPicPr>
            <a:picLocks noChangeAspect="1"/>
          </p:cNvPicPr>
          <p:nvPr/>
        </p:nvPicPr>
        <p:blipFill>
          <a:blip r:embed="rId4"/>
          <a:stretch>
            <a:fillRect/>
          </a:stretch>
        </p:blipFill>
        <p:spPr>
          <a:xfrm rot="21600000">
            <a:off x="1153432" y="5469893"/>
            <a:ext cx="1477220" cy="912044"/>
          </a:xfrm>
          <a:prstGeom prst="rect">
            <a:avLst/>
          </a:prstGeom>
        </p:spPr>
      </p:pic>
      <p:pic>
        <p:nvPicPr>
          <p:cNvPr id="1220" name="picture 1220"/>
          <p:cNvPicPr>
            <a:picLocks noChangeAspect="1"/>
          </p:cNvPicPr>
          <p:nvPr/>
        </p:nvPicPr>
        <p:blipFill>
          <a:blip r:embed="rId5"/>
          <a:stretch>
            <a:fillRect/>
          </a:stretch>
        </p:blipFill>
        <p:spPr>
          <a:xfrm rot="21600000">
            <a:off x="2748441" y="4033147"/>
            <a:ext cx="1402197" cy="931967"/>
          </a:xfrm>
          <a:prstGeom prst="rect">
            <a:avLst/>
          </a:prstGeom>
        </p:spPr>
      </p:pic>
      <p:pic>
        <p:nvPicPr>
          <p:cNvPr id="1226" name="picture 1226"/>
          <p:cNvPicPr>
            <a:picLocks noChangeAspect="1"/>
          </p:cNvPicPr>
          <p:nvPr/>
        </p:nvPicPr>
        <p:blipFill>
          <a:blip r:embed="rId6"/>
          <a:stretch>
            <a:fillRect/>
          </a:stretch>
        </p:blipFill>
        <p:spPr>
          <a:xfrm rot="21600000">
            <a:off x="2756142" y="5488665"/>
            <a:ext cx="1394496" cy="892574"/>
          </a:xfrm>
          <a:prstGeom prst="rect">
            <a:avLst/>
          </a:prstGeom>
        </p:spPr>
      </p:pic>
      <p:sp>
        <p:nvSpPr>
          <p:cNvPr id="3" name="textbox 1294"/>
          <p:cNvSpPr/>
          <p:nvPr/>
        </p:nvSpPr>
        <p:spPr>
          <a:xfrm>
            <a:off x="3034907" y="5076807"/>
            <a:ext cx="1222281" cy="217962"/>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Aloft Work</a:t>
            </a:r>
            <a:endPar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6" name="textbox 1298"/>
          <p:cNvSpPr/>
          <p:nvPr/>
        </p:nvSpPr>
        <p:spPr>
          <a:xfrm>
            <a:off x="1270032" y="6514739"/>
            <a:ext cx="1478367" cy="216036"/>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Industrial Park</a:t>
            </a:r>
            <a:endPar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textbox 1302"/>
          <p:cNvSpPr/>
          <p:nvPr/>
        </p:nvSpPr>
        <p:spPr>
          <a:xfrm>
            <a:off x="2998708" y="6512043"/>
            <a:ext cx="1020108" cy="218732"/>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2000"/>
              </a:lnSpc>
            </a:pPr>
            <a:r>
              <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Logistics</a:t>
            </a:r>
            <a:endPar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1304"/>
          <p:cNvSpPr/>
          <p:nvPr/>
        </p:nvSpPr>
        <p:spPr>
          <a:xfrm>
            <a:off x="1042828" y="5078732"/>
            <a:ext cx="2483841" cy="216036"/>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Construction Industry</a:t>
            </a:r>
            <a:endPar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1596"/>
          <p:cNvSpPr/>
          <p:nvPr>
            <p:custDataLst>
              <p:tags r:id="rId7"/>
            </p:custDataLst>
          </p:nvPr>
        </p:nvSpPr>
        <p:spPr>
          <a:xfrm>
            <a:off x="248920" y="3729990"/>
            <a:ext cx="3277870" cy="457200"/>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rPr>
              <a:t>Application Scenarios </a:t>
            </a:r>
            <a:endPar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9" name="图片 8" descr="图片3"/>
          <p:cNvPicPr>
            <a:picLocks noChangeAspect="1"/>
          </p:cNvPicPr>
          <p:nvPr/>
        </p:nvPicPr>
        <p:blipFill>
          <a:blip r:embed="rId8"/>
          <a:stretch>
            <a:fillRect/>
          </a:stretch>
        </p:blipFill>
        <p:spPr>
          <a:xfrm>
            <a:off x="414655" y="1271905"/>
            <a:ext cx="3866515" cy="169100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pic>
        <p:nvPicPr>
          <p:cNvPr id="1414" name="picture 1414"/>
          <p:cNvPicPr>
            <a:picLocks noChangeAspect="1"/>
          </p:cNvPicPr>
          <p:nvPr/>
        </p:nvPicPr>
        <p:blipFill>
          <a:blip r:embed="rId2"/>
          <a:stretch>
            <a:fillRect/>
          </a:stretch>
        </p:blipFill>
        <p:spPr>
          <a:xfrm rot="21600000">
            <a:off x="794407" y="867343"/>
            <a:ext cx="3673460" cy="2798204"/>
          </a:xfrm>
          <a:prstGeom prst="rect">
            <a:avLst/>
          </a:prstGeom>
        </p:spPr>
      </p:pic>
      <p:graphicFrame>
        <p:nvGraphicFramePr>
          <p:cNvPr id="2" name="表格 1"/>
          <p:cNvGraphicFramePr/>
          <p:nvPr>
            <p:custDataLst>
              <p:tags r:id="rId3"/>
            </p:custDataLst>
          </p:nvPr>
        </p:nvGraphicFramePr>
        <p:xfrm>
          <a:off x="4720975" y="1685"/>
          <a:ext cx="7470775" cy="685482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67180"/>
                <a:gridCol w="5903595"/>
              </a:tblGrid>
              <a:tr h="25971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CPU</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 MTK</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 high-performance octa-core</a:t>
                      </a:r>
                      <a:r>
                        <a:rPr sz="850" kern="0" dirty="0">
                          <a:solidFill>
                            <a:srgbClr val="F4B183">
                              <a:alpha val="100000"/>
                            </a:srgbClr>
                          </a:solidFill>
                          <a:uFillTx/>
                          <a:latin typeface="Arial" panose="020B0604020202020204" pitchFamily="34" charset="0"/>
                          <a:ea typeface="黑体" panose="02010609060101010101" charset="-122"/>
                          <a:cs typeface="+mj-lt"/>
                          <a:sym typeface="+mn-ea"/>
                        </a:rPr>
                        <a:t>（MTK6762</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&amp;</a:t>
                      </a:r>
                      <a:r>
                        <a:rPr sz="850" kern="0" dirty="0">
                          <a:solidFill>
                            <a:srgbClr val="F4B183">
                              <a:alpha val="100000"/>
                            </a:srgbClr>
                          </a:solidFill>
                          <a:uFillTx/>
                          <a:latin typeface="Arial" panose="020B0604020202020204" pitchFamily="34" charset="0"/>
                          <a:ea typeface="黑体" panose="02010609060101010101" charset="-122"/>
                          <a:cs typeface="+mj-lt"/>
                          <a:sym typeface="+mn-ea"/>
                        </a:rPr>
                        <a:t>MTK6765</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 / MTK6761</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RAM+ROM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4GB RAM+64GB ROM / 3 GB RAM</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a:t>
                      </a:r>
                      <a:r>
                        <a:rPr sz="850" kern="0" dirty="0">
                          <a:solidFill>
                            <a:srgbClr val="F4B183">
                              <a:alpha val="100000"/>
                            </a:srgbClr>
                          </a:solidFill>
                          <a:uFillTx/>
                          <a:latin typeface="Arial" panose="020B0604020202020204" pitchFamily="34" charset="0"/>
                          <a:ea typeface="黑体" panose="02010609060101010101" charset="-122"/>
                          <a:cs typeface="+mj-lt"/>
                          <a:sym typeface="+mn-ea"/>
                        </a:rPr>
                        <a:t>32 GB ROM;</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828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OS</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 And</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r</a:t>
                      </a:r>
                      <a:r>
                        <a:rPr sz="850" kern="0" dirty="0">
                          <a:solidFill>
                            <a:srgbClr val="F4B183">
                              <a:alpha val="100000"/>
                            </a:srgbClr>
                          </a:solidFill>
                          <a:uFillTx/>
                          <a:latin typeface="Arial" panose="020B0604020202020204" pitchFamily="34" charset="0"/>
                          <a:ea typeface="黑体" panose="02010609060101010101" charset="-122"/>
                          <a:cs typeface="+mj-lt"/>
                          <a:sym typeface="+mn-ea"/>
                        </a:rPr>
                        <a:t>io</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d</a:t>
                      </a:r>
                      <a:r>
                        <a:rPr sz="850" kern="0" dirty="0">
                          <a:solidFill>
                            <a:srgbClr val="F4B183">
                              <a:alpha val="100000"/>
                            </a:srgbClr>
                          </a:solidFill>
                          <a:uFillTx/>
                          <a:latin typeface="Arial" panose="020B0604020202020204" pitchFamily="34" charset="0"/>
                          <a:ea typeface="黑体" panose="02010609060101010101" charset="-122"/>
                          <a:cs typeface="+mj-lt"/>
                          <a:sym typeface="+mn-ea"/>
                        </a:rPr>
                        <a:t> 11 </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Display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 5.45</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 -inch </a:t>
                      </a:r>
                      <a:r>
                        <a:rPr sz="850" kern="0" dirty="0">
                          <a:solidFill>
                            <a:srgbClr val="F4B183">
                              <a:alpha val="100000"/>
                            </a:srgbClr>
                          </a:solidFill>
                          <a:uFillTx/>
                          <a:latin typeface="Arial" panose="020B0604020202020204" pitchFamily="34" charset="0"/>
                          <a:ea typeface="黑体" panose="02010609060101010101" charset="-122"/>
                          <a:cs typeface="+mj-lt"/>
                          <a:sym typeface="+mn-ea"/>
                        </a:rPr>
                        <a:t>TFT （ IPS）， HD+，</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PPI</a:t>
                      </a:r>
                      <a:r>
                        <a:rPr lang="zh-CN" sz="850" kern="0" dirty="0">
                          <a:solidFill>
                            <a:srgbClr val="F4B183">
                              <a:alpha val="100000"/>
                            </a:srgbClr>
                          </a:solidFill>
                          <a:uFillTx/>
                          <a:latin typeface="Arial" panose="020B0604020202020204" pitchFamily="34" charset="0"/>
                          <a:ea typeface="黑体" panose="02010609060101010101" charset="-122"/>
                          <a:cs typeface="+mj-lt"/>
                          <a:sym typeface="+mn-ea"/>
                        </a:rPr>
                        <a:t>：</a:t>
                      </a:r>
                      <a:r>
                        <a:rPr sz="850" kern="0" dirty="0">
                          <a:solidFill>
                            <a:srgbClr val="F4B183">
                              <a:alpha val="100000"/>
                            </a:srgbClr>
                          </a:solidFill>
                          <a:uFillTx/>
                          <a:latin typeface="Arial" panose="020B0604020202020204" pitchFamily="34" charset="0"/>
                          <a:ea typeface="黑体" panose="02010609060101010101" charset="-122"/>
                          <a:cs typeface="+mj-lt"/>
                          <a:sym typeface="+mn-ea"/>
                        </a:rPr>
                        <a:t> 720*1440 </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5019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Positioning System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GPS/</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BDS</a:t>
                      </a:r>
                      <a:r>
                        <a:rPr sz="850" kern="0" dirty="0">
                          <a:solidFill>
                            <a:srgbClr val="F4B183">
                              <a:alpha val="100000"/>
                            </a:srgbClr>
                          </a:solidFill>
                          <a:uFillTx/>
                          <a:latin typeface="Arial" panose="020B0604020202020204" pitchFamily="34" charset="0"/>
                          <a:ea typeface="黑体" panose="02010609060101010101" charset="-122"/>
                          <a:cs typeface="+mj-lt"/>
                          <a:sym typeface="+mn-ea"/>
                        </a:rPr>
                        <a:t>/Galileo/GLONASS/AGPS，</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892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WIFI</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2.4G/5G/ LAN 802.11/ac/a/b/g/n  </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BT</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rPr>
                        <a:t>Bluetooth 5.0</a:t>
                      </a:r>
                      <a:endParaRPr sz="85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118554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Frequency Band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China</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&amp;</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Eurasia</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85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GSM：B2/B3/B5/B8</a:t>
                      </a:r>
                      <a:endParaRPr sz="85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CDMA : BC0</a:t>
                      </a:r>
                      <a:endParaRPr sz="85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WCDMA：B1/B2/B5/B8</a:t>
                      </a:r>
                      <a:endParaRPr sz="85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TDD-LTE：B34, B38, B39, B40, B41</a:t>
                      </a:r>
                      <a:endParaRPr sz="85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FDD-LTE：B1, B3, B5, B7, B8, B20,B28A/B</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pPr>
                      <a:r>
                        <a:rPr lang="en-US" altLang="zh-CN" sz="1000" b="1">
                          <a:solidFill>
                            <a:srgbClr val="FFE3B7"/>
                          </a:solidFill>
                          <a:latin typeface="微软雅黑" panose="020B0503020204020204" charset="-122"/>
                          <a:ea typeface="微软雅黑" panose="020B0503020204020204" charset="-122"/>
                        </a:rPr>
                        <a:t>SIM Card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Support</a:t>
                      </a:r>
                      <a:r>
                        <a:rPr sz="850" kern="0" dirty="0">
                          <a:solidFill>
                            <a:srgbClr val="F4B183">
                              <a:alpha val="100000"/>
                            </a:srgbClr>
                          </a:solidFill>
                          <a:uFillTx/>
                          <a:latin typeface="Arial" panose="020B0604020202020204" pitchFamily="34" charset="0"/>
                          <a:ea typeface="黑体" panose="02010609060101010101" charset="-122"/>
                          <a:cs typeface="+mj-lt"/>
                          <a:sym typeface="+mn-ea"/>
                        </a:rPr>
                        <a:t> NANO</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 card</a:t>
                      </a:r>
                      <a:r>
                        <a:rPr sz="85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(two out of three)</a:t>
                      </a:r>
                      <a:endParaRPr lang="en-US"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TF Card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Support, maximum of </a:t>
                      </a:r>
                      <a:r>
                        <a:rPr sz="850" kern="0" dirty="0">
                          <a:solidFill>
                            <a:srgbClr val="F4B183">
                              <a:alpha val="100000"/>
                            </a:srgbClr>
                          </a:solidFill>
                          <a:uFillTx/>
                          <a:latin typeface="Arial" panose="020B0604020202020204" pitchFamily="34" charset="0"/>
                          <a:ea typeface="黑体" panose="02010609060101010101" charset="-122"/>
                          <a:cs typeface="+mj-lt"/>
                          <a:sym typeface="+mn-ea"/>
                        </a:rPr>
                        <a:t>128GB</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Charging</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 TYPE-C  </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850" kern="0" dirty="0">
                          <a:solidFill>
                            <a:srgbClr val="F4B183">
                              <a:alpha val="100000"/>
                            </a:srgbClr>
                          </a:solidFill>
                          <a:uFillTx/>
                          <a:latin typeface="Arial" panose="020B0604020202020204" pitchFamily="34" charset="0"/>
                          <a:ea typeface="黑体" panose="02010609060101010101" charset="-122"/>
                          <a:cs typeface="+mj-lt"/>
                          <a:sym typeface="+mn-ea"/>
                        </a:rPr>
                        <a:t>：5V2A     </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Battery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 5000mAh</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 </a:t>
                      </a:r>
                      <a:r>
                        <a:rPr sz="850" kern="0" dirty="0">
                          <a:solidFill>
                            <a:srgbClr val="F4B183">
                              <a:alpha val="100000"/>
                            </a:srgbClr>
                          </a:solidFill>
                          <a:uFillTx/>
                          <a:latin typeface="Arial" panose="020B0604020202020204" pitchFamily="34" charset="0"/>
                          <a:ea typeface="黑体" panose="02010609060101010101" charset="-122"/>
                          <a:cs typeface="+mj-lt"/>
                          <a:sym typeface="+mn-ea"/>
                        </a:rPr>
                        <a:t>gel polymer battery</a:t>
                      </a:r>
                      <a:r>
                        <a:rPr sz="850" kern="0" dirty="0">
                          <a:solidFill>
                            <a:srgbClr val="F4B183">
                              <a:alpha val="100000"/>
                            </a:srgbClr>
                          </a:solidFill>
                          <a:uFillTx/>
                          <a:latin typeface="Arial" panose="020B0604020202020204" pitchFamily="34" charset="0"/>
                          <a:ea typeface="黑体" panose="02010609060101010101" charset="-122"/>
                          <a:cs typeface="+mj-lt"/>
                        </a:rPr>
                        <a:t> </a:t>
                      </a:r>
                      <a:r>
                        <a:rPr lang="zh-CN" sz="850" kern="0" dirty="0">
                          <a:solidFill>
                            <a:srgbClr val="F4B183">
                              <a:alpha val="100000"/>
                            </a:srgbClr>
                          </a:solidFill>
                          <a:uFillTx/>
                          <a:latin typeface="Arial" panose="020B0604020202020204" pitchFamily="34" charset="0"/>
                          <a:ea typeface="黑体" panose="02010609060101010101" charset="-122"/>
                          <a:cs typeface="+mj-lt"/>
                        </a:rPr>
                        <a:t>（</a:t>
                      </a:r>
                      <a:r>
                        <a:rPr lang="en-US" altLang="zh-CN" sz="850" kern="0" dirty="0">
                          <a:solidFill>
                            <a:srgbClr val="F4B183">
                              <a:alpha val="100000"/>
                            </a:srgbClr>
                          </a:solidFill>
                          <a:uFillTx/>
                          <a:latin typeface="Arial" panose="020B0604020202020204" pitchFamily="34" charset="0"/>
                          <a:ea typeface="黑体" panose="02010609060101010101" charset="-122"/>
                          <a:cs typeface="+mj-lt"/>
                        </a:rPr>
                        <a:t>detachable</a:t>
                      </a:r>
                      <a:r>
                        <a:rPr lang="zh-CN" sz="850" kern="0" dirty="0">
                          <a:solidFill>
                            <a:srgbClr val="F4B183">
                              <a:alpha val="100000"/>
                            </a:srgbClr>
                          </a:solidFill>
                          <a:uFillTx/>
                          <a:latin typeface="Arial" panose="020B0604020202020204" pitchFamily="34" charset="0"/>
                          <a:ea typeface="黑体" panose="02010609060101010101" charset="-122"/>
                          <a:cs typeface="+mj-lt"/>
                        </a:rPr>
                        <a:t>）</a:t>
                      </a:r>
                      <a:endParaRPr lang="zh-CN" sz="85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2100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NFC</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13.56MHZ/1443A/1443B/15693</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Reading distance</a:t>
                      </a:r>
                      <a:r>
                        <a:rPr sz="850" kern="0" dirty="0">
                          <a:solidFill>
                            <a:srgbClr val="F4B183">
                              <a:alpha val="100000"/>
                            </a:srgbClr>
                          </a:solidFill>
                          <a:uFillTx/>
                          <a:latin typeface="Arial" panose="020B0604020202020204" pitchFamily="34" charset="0"/>
                          <a:ea typeface="黑体" panose="02010609060101010101" charset="-122"/>
                          <a:cs typeface="+mj-lt"/>
                          <a:sym typeface="+mn-ea"/>
                        </a:rPr>
                        <a:t>：3~5 mm</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 </a:t>
                      </a:r>
                      <a:endParaRPr lang="en-US"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Front Camera</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Pixel</a:t>
                      </a:r>
                      <a:r>
                        <a:rPr sz="850" kern="0" dirty="0">
                          <a:solidFill>
                            <a:srgbClr val="F4B183">
                              <a:alpha val="100000"/>
                            </a:srgbClr>
                          </a:solidFill>
                          <a:uFillTx/>
                          <a:latin typeface="Arial" panose="020B0604020202020204" pitchFamily="34" charset="0"/>
                          <a:ea typeface="黑体" panose="02010609060101010101" charset="-122"/>
                          <a:cs typeface="+mj-lt"/>
                          <a:sym typeface="+mn-ea"/>
                        </a:rPr>
                        <a:t>： 5M</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892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Rear Camera</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Pixel</a:t>
                      </a:r>
                      <a:r>
                        <a:rPr sz="850" kern="0" dirty="0">
                          <a:solidFill>
                            <a:srgbClr val="F4B183">
                              <a:alpha val="100000"/>
                            </a:srgbClr>
                          </a:solidFill>
                          <a:uFillTx/>
                          <a:latin typeface="Arial" panose="020B0604020202020204" pitchFamily="34" charset="0"/>
                          <a:ea typeface="黑体" panose="02010609060101010101" charset="-122"/>
                          <a:cs typeface="+mj-lt"/>
                          <a:sym typeface="+mn-ea"/>
                        </a:rPr>
                        <a:t>： 13M</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Scanning Module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850" kern="0" dirty="0">
                          <a:solidFill>
                            <a:srgbClr val="F4B183">
                              <a:alpha val="100000"/>
                            </a:srgbClr>
                          </a:solidFill>
                          <a:uFillTx/>
                          <a:latin typeface="Arial" panose="020B0604020202020204" pitchFamily="34" charset="0"/>
                          <a:ea typeface="黑体" panose="02010609060101010101" charset="-122"/>
                          <a:cs typeface="+mj-lt"/>
                          <a:sym typeface="+mn-ea"/>
                        </a:rPr>
                        <a:t>： CM60； compatibility： SE4710/N6703/</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UNISOC</a:t>
                      </a:r>
                      <a:r>
                        <a:rPr sz="850" kern="0" dirty="0">
                          <a:solidFill>
                            <a:srgbClr val="F4B183">
                              <a:alpha val="100000"/>
                            </a:srgbClr>
                          </a:solidFill>
                          <a:uFillTx/>
                          <a:latin typeface="Arial" panose="020B0604020202020204" pitchFamily="34" charset="0"/>
                          <a:ea typeface="黑体" panose="02010609060101010101" charset="-122"/>
                          <a:cs typeface="+mj-lt"/>
                          <a:sym typeface="+mn-ea"/>
                        </a:rPr>
                        <a:t>E60/T20S</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Certification</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UN38.3/MSDS/sea and air transport certificate/IP-67/GMS/CE/FCC/3C  </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Customer based</a:t>
                      </a:r>
                      <a:endParaRPr lang="en-US"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Working Temperature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-20℃-60℃</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Storage Temperature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-40℃-70℃</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892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Relative Humidity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5%-95% （</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RH</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5019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IP Level</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1.5M</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 free fall </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 </a:t>
                      </a:r>
                      <a:r>
                        <a:rPr sz="850" kern="0" dirty="0">
                          <a:solidFill>
                            <a:srgbClr val="F4B183">
                              <a:alpha val="100000"/>
                            </a:srgbClr>
                          </a:solidFill>
                          <a:uFillTx/>
                          <a:latin typeface="Arial" panose="020B0604020202020204" pitchFamily="34" charset="0"/>
                          <a:ea typeface="黑体" panose="02010609060101010101" charset="-122"/>
                          <a:cs typeface="+mj-lt"/>
                          <a:sym typeface="+mn-ea"/>
                        </a:rPr>
                        <a:t>IP67</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892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Size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154.4*77.4*16mm/26mm</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955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Accessory Charging</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850" kern="0" dirty="0">
                          <a:solidFill>
                            <a:srgbClr val="F4B183">
                              <a:alpha val="100000"/>
                            </a:srgbClr>
                          </a:solidFill>
                          <a:uFillTx/>
                          <a:latin typeface="Arial" panose="020B0604020202020204" pitchFamily="34" charset="0"/>
                          <a:ea typeface="黑体" panose="02010609060101010101" charset="-122"/>
                          <a:cs typeface="+mj-lt"/>
                          <a:sym typeface="+mn-ea"/>
                        </a:rPr>
                        <a:t>：sling/adapter/data cable   </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optional</a:t>
                      </a:r>
                      <a:r>
                        <a:rPr sz="850" kern="0" dirty="0">
                          <a:solidFill>
                            <a:srgbClr val="F4B183">
                              <a:alpha val="100000"/>
                            </a:srgbClr>
                          </a:solidFill>
                          <a:uFillTx/>
                          <a:latin typeface="Arial" panose="020B0604020202020204" pitchFamily="34" charset="0"/>
                          <a:ea typeface="黑体" panose="02010609060101010101" charset="-122"/>
                          <a:cs typeface="+mj-lt"/>
                          <a:sym typeface="+mn-ea"/>
                        </a:rPr>
                        <a:t>：Charging base/wristband</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3" name="textbox 174"/>
          <p:cNvSpPr/>
          <p:nvPr/>
        </p:nvSpPr>
        <p:spPr>
          <a:xfrm>
            <a:off x="1042828" y="461484"/>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P58</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4G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575025"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PDA</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1216" name="picture 1216"/>
          <p:cNvPicPr>
            <a:picLocks noChangeAspect="1"/>
          </p:cNvPicPr>
          <p:nvPr/>
        </p:nvPicPr>
        <p:blipFill>
          <a:blip r:embed="rId4"/>
          <a:stretch>
            <a:fillRect/>
          </a:stretch>
        </p:blipFill>
        <p:spPr>
          <a:xfrm rot="21600000">
            <a:off x="1152469" y="4027959"/>
            <a:ext cx="1479751" cy="944570"/>
          </a:xfrm>
          <a:prstGeom prst="rect">
            <a:avLst/>
          </a:prstGeom>
        </p:spPr>
      </p:pic>
      <p:pic>
        <p:nvPicPr>
          <p:cNvPr id="1218" name="picture 1218"/>
          <p:cNvPicPr>
            <a:picLocks noChangeAspect="1"/>
          </p:cNvPicPr>
          <p:nvPr/>
        </p:nvPicPr>
        <p:blipFill>
          <a:blip r:embed="rId5"/>
          <a:stretch>
            <a:fillRect/>
          </a:stretch>
        </p:blipFill>
        <p:spPr>
          <a:xfrm rot="21600000">
            <a:off x="1153432" y="5469893"/>
            <a:ext cx="1477220" cy="912044"/>
          </a:xfrm>
          <a:prstGeom prst="rect">
            <a:avLst/>
          </a:prstGeom>
        </p:spPr>
      </p:pic>
      <p:pic>
        <p:nvPicPr>
          <p:cNvPr id="1220" name="picture 1220"/>
          <p:cNvPicPr>
            <a:picLocks noChangeAspect="1"/>
          </p:cNvPicPr>
          <p:nvPr/>
        </p:nvPicPr>
        <p:blipFill>
          <a:blip r:embed="rId6"/>
          <a:stretch>
            <a:fillRect/>
          </a:stretch>
        </p:blipFill>
        <p:spPr>
          <a:xfrm rot="21600000">
            <a:off x="2748441" y="4033147"/>
            <a:ext cx="1402197" cy="931967"/>
          </a:xfrm>
          <a:prstGeom prst="rect">
            <a:avLst/>
          </a:prstGeom>
        </p:spPr>
      </p:pic>
      <p:pic>
        <p:nvPicPr>
          <p:cNvPr id="1226" name="picture 1226"/>
          <p:cNvPicPr>
            <a:picLocks noChangeAspect="1"/>
          </p:cNvPicPr>
          <p:nvPr/>
        </p:nvPicPr>
        <p:blipFill>
          <a:blip r:embed="rId7"/>
          <a:stretch>
            <a:fillRect/>
          </a:stretch>
        </p:blipFill>
        <p:spPr>
          <a:xfrm rot="21600000">
            <a:off x="2756142" y="5488665"/>
            <a:ext cx="1394496" cy="892574"/>
          </a:xfrm>
          <a:prstGeom prst="rect">
            <a:avLst/>
          </a:prstGeom>
        </p:spPr>
      </p:pic>
      <p:sp>
        <p:nvSpPr>
          <p:cNvPr id="6" name="textbox 1294"/>
          <p:cNvSpPr/>
          <p:nvPr/>
        </p:nvSpPr>
        <p:spPr>
          <a:xfrm>
            <a:off x="3034907" y="5076807"/>
            <a:ext cx="1222281" cy="217962"/>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Aloft Work</a:t>
            </a:r>
            <a:endPar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textbox 1298"/>
          <p:cNvSpPr/>
          <p:nvPr/>
        </p:nvSpPr>
        <p:spPr>
          <a:xfrm>
            <a:off x="1270032" y="6514739"/>
            <a:ext cx="1478367" cy="216036"/>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Industrial Park</a:t>
            </a:r>
            <a:endPar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1302"/>
          <p:cNvSpPr/>
          <p:nvPr/>
        </p:nvSpPr>
        <p:spPr>
          <a:xfrm>
            <a:off x="2998708" y="6512043"/>
            <a:ext cx="1020108" cy="218732"/>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2000"/>
              </a:lnSpc>
            </a:pPr>
            <a:r>
              <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Logistics</a:t>
            </a:r>
            <a:endPar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1304"/>
          <p:cNvSpPr/>
          <p:nvPr/>
        </p:nvSpPr>
        <p:spPr>
          <a:xfrm>
            <a:off x="1042828" y="5078732"/>
            <a:ext cx="2483841" cy="216036"/>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Construction Industry</a:t>
            </a:r>
            <a:endPar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1596"/>
          <p:cNvSpPr/>
          <p:nvPr>
            <p:custDataLst>
              <p:tags r:id="rId8"/>
            </p:custDataLst>
          </p:nvPr>
        </p:nvSpPr>
        <p:spPr>
          <a:xfrm>
            <a:off x="248920" y="3729990"/>
            <a:ext cx="3277870" cy="457200"/>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rPr>
              <a:t>Application Scenarios </a:t>
            </a:r>
            <a:endPar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pic>
        <p:nvPicPr>
          <p:cNvPr id="1216" name="picture 1216"/>
          <p:cNvPicPr>
            <a:picLocks noChangeAspect="1"/>
          </p:cNvPicPr>
          <p:nvPr/>
        </p:nvPicPr>
        <p:blipFill>
          <a:blip r:embed="rId2"/>
          <a:stretch>
            <a:fillRect/>
          </a:stretch>
        </p:blipFill>
        <p:spPr>
          <a:xfrm rot="21600000">
            <a:off x="1152469" y="4027959"/>
            <a:ext cx="1479751" cy="944570"/>
          </a:xfrm>
          <a:prstGeom prst="rect">
            <a:avLst/>
          </a:prstGeom>
        </p:spPr>
      </p:pic>
      <p:pic>
        <p:nvPicPr>
          <p:cNvPr id="1218" name="picture 1218"/>
          <p:cNvPicPr>
            <a:picLocks noChangeAspect="1"/>
          </p:cNvPicPr>
          <p:nvPr/>
        </p:nvPicPr>
        <p:blipFill>
          <a:blip r:embed="rId3"/>
          <a:stretch>
            <a:fillRect/>
          </a:stretch>
        </p:blipFill>
        <p:spPr>
          <a:xfrm rot="21600000">
            <a:off x="1153432" y="5469893"/>
            <a:ext cx="1477220" cy="912044"/>
          </a:xfrm>
          <a:prstGeom prst="rect">
            <a:avLst/>
          </a:prstGeom>
        </p:spPr>
      </p:pic>
      <p:pic>
        <p:nvPicPr>
          <p:cNvPr id="1220" name="picture 1220"/>
          <p:cNvPicPr>
            <a:picLocks noChangeAspect="1"/>
          </p:cNvPicPr>
          <p:nvPr/>
        </p:nvPicPr>
        <p:blipFill>
          <a:blip r:embed="rId4"/>
          <a:stretch>
            <a:fillRect/>
          </a:stretch>
        </p:blipFill>
        <p:spPr>
          <a:xfrm rot="21600000">
            <a:off x="2748441" y="4033147"/>
            <a:ext cx="1402197" cy="931967"/>
          </a:xfrm>
          <a:prstGeom prst="rect">
            <a:avLst/>
          </a:prstGeom>
        </p:spPr>
      </p:pic>
      <p:pic>
        <p:nvPicPr>
          <p:cNvPr id="1226" name="picture 1226"/>
          <p:cNvPicPr>
            <a:picLocks noChangeAspect="1"/>
          </p:cNvPicPr>
          <p:nvPr/>
        </p:nvPicPr>
        <p:blipFill>
          <a:blip r:embed="rId5"/>
          <a:stretch>
            <a:fillRect/>
          </a:stretch>
        </p:blipFill>
        <p:spPr>
          <a:xfrm rot="21600000">
            <a:off x="2756142" y="5488665"/>
            <a:ext cx="1394496" cy="892574"/>
          </a:xfrm>
          <a:prstGeom prst="rect">
            <a:avLst/>
          </a:prstGeom>
        </p:spPr>
      </p:pic>
      <p:sp>
        <p:nvSpPr>
          <p:cNvPr id="1294" name="textbox 1294"/>
          <p:cNvSpPr/>
          <p:nvPr/>
        </p:nvSpPr>
        <p:spPr>
          <a:xfrm>
            <a:off x="3034907" y="5076807"/>
            <a:ext cx="1222281" cy="217962"/>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Aloft Work</a:t>
            </a:r>
            <a:endPar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98" name="textbox 1298"/>
          <p:cNvSpPr/>
          <p:nvPr/>
        </p:nvSpPr>
        <p:spPr>
          <a:xfrm>
            <a:off x="1270032" y="6514739"/>
            <a:ext cx="1478367" cy="216036"/>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Industrial Park</a:t>
            </a:r>
            <a:endPar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302" name="textbox 1302"/>
          <p:cNvSpPr/>
          <p:nvPr/>
        </p:nvSpPr>
        <p:spPr>
          <a:xfrm>
            <a:off x="2998708" y="6512043"/>
            <a:ext cx="1020108" cy="218732"/>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2000"/>
              </a:lnSpc>
            </a:pPr>
            <a:r>
              <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Logistics</a:t>
            </a:r>
            <a:endPar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304" name="textbox 1304"/>
          <p:cNvSpPr/>
          <p:nvPr/>
        </p:nvSpPr>
        <p:spPr>
          <a:xfrm>
            <a:off x="1042828" y="5078732"/>
            <a:ext cx="2483841" cy="216036"/>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Construction Industry</a:t>
            </a:r>
            <a:endPar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graphicFrame>
        <p:nvGraphicFramePr>
          <p:cNvPr id="3" name="表格 2"/>
          <p:cNvGraphicFramePr/>
          <p:nvPr>
            <p:custDataLst>
              <p:tags r:id="rId6"/>
            </p:custDataLst>
          </p:nvPr>
        </p:nvGraphicFramePr>
        <p:xfrm>
          <a:off x="4698365" y="1905"/>
          <a:ext cx="7678420" cy="706120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46860"/>
                <a:gridCol w="6131560"/>
              </a:tblGrid>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CPU</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MT6877</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Dimensity</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900</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6nm</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8 core 2*A78 @2.4GHz， 6*A55 @2.0GHz</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RAM+ROM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6GB RAM+128GB ROM</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OS</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And</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ri</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o</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11</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Positioning System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GPS/</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BDS</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/Galileo/GLONASS/AGPS，</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WIFI</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2.4G/5G/WIFI6: LAN 802.11 ax/ac/a/b/g/n </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BT</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Bluetooth 5.1</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Scanning Module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NLS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CM60</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119634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Frequency Band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GSM： 2/3/5/8</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WCDMA： 1/2/5/8</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TDS： 34/39 </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TDD： 34/38/39/40/41</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FDD： 1/2/3/5/7/8/20/26/28AB</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5G:N1/N3/N8/N38/N41/N77/N78/N79/N28AB</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pPr>
                      <a:r>
                        <a:rPr lang="en-US" altLang="zh-CN" sz="1000" b="1">
                          <a:solidFill>
                            <a:srgbClr val="FFE3B7"/>
                          </a:solidFill>
                          <a:latin typeface="微软雅黑" panose="020B0503020204020204" charset="-122"/>
                          <a:ea typeface="微软雅黑" panose="020B0503020204020204" charset="-122"/>
                        </a:rPr>
                        <a:t>SIM Card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Support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NANO</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card</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(two out of three)</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TF Card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Support, maixmum of 256GB</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Charging</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TYPE-C  9V/2A；</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desktop charging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5V2A  </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Battery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5000mAh</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gel polymer battery， 4.35V</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NO</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Front Camera</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Pixel</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5M FF</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Rear Camera</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Pixel</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13M AF；</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rear auxiliary camera</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5M FF</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LCD-1</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6.217</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-inch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IPS）</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dewdrop screen</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HD+， 720*1520</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TP</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Coverplate</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Corning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GC3，</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FF</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1.1mm，AF anti-fingerprint oil</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a:t>
                      </a:r>
                      <a:r>
                        <a:rPr sz="970" kern="0" dirty="0">
                          <a:solidFill>
                            <a:srgbClr val="F4B183">
                              <a:alpha val="100000"/>
                            </a:srgbClr>
                          </a:solidFill>
                          <a:uFillTx/>
                          <a:latin typeface="Arial" panose="020B0604020202020204" pitchFamily="34" charset="0"/>
                          <a:ea typeface="黑体" panose="02010609060101010101" charset="-122"/>
                          <a:cs typeface="+mj-lt"/>
                          <a:sym typeface="+mn-ea"/>
                        </a:rPr>
                        <a:t>upport glove touch</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2672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Working Temperature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-20℃-60℃</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2672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Storage Temperature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-40℃-70℃</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Relative Humidity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5%-95% （</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RH</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ESD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±8KV</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air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±15KV</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IP Level</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1.5M</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free fall</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/IP-67</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130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Size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168.3*79.516.9mm</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P26</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575025"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PDA</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7" name="textbox 1596"/>
          <p:cNvSpPr/>
          <p:nvPr>
            <p:custDataLst>
              <p:tags r:id="rId7"/>
            </p:custDataLst>
          </p:nvPr>
        </p:nvSpPr>
        <p:spPr>
          <a:xfrm>
            <a:off x="248920" y="3729990"/>
            <a:ext cx="3278505" cy="457200"/>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rPr>
              <a:t>Application Scenarios </a:t>
            </a:r>
            <a:endPar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8" name="图片 7" descr="图片1"/>
          <p:cNvPicPr>
            <a:picLocks noChangeAspect="1"/>
          </p:cNvPicPr>
          <p:nvPr/>
        </p:nvPicPr>
        <p:blipFill>
          <a:blip r:embed="rId8"/>
          <a:stretch>
            <a:fillRect/>
          </a:stretch>
        </p:blipFill>
        <p:spPr>
          <a:xfrm>
            <a:off x="851052" y="871222"/>
            <a:ext cx="3523973" cy="274608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60960" y="-30480"/>
            <a:ext cx="12252960" cy="6889115"/>
          </a:xfrm>
          <a:prstGeom prst="rect">
            <a:avLst/>
          </a:prstGeom>
        </p:spPr>
      </p:pic>
      <p:pic>
        <p:nvPicPr>
          <p:cNvPr id="1504" name="picture 1504"/>
          <p:cNvPicPr>
            <a:picLocks noChangeAspect="1"/>
          </p:cNvPicPr>
          <p:nvPr/>
        </p:nvPicPr>
        <p:blipFill>
          <a:blip r:embed="rId2"/>
          <a:stretch>
            <a:fillRect/>
          </a:stretch>
        </p:blipFill>
        <p:spPr>
          <a:xfrm rot="21600000">
            <a:off x="523240" y="1336675"/>
            <a:ext cx="1080770" cy="2059940"/>
          </a:xfrm>
          <a:prstGeom prst="rect">
            <a:avLst/>
          </a:prstGeom>
        </p:spPr>
      </p:pic>
      <p:graphicFrame>
        <p:nvGraphicFramePr>
          <p:cNvPr id="4" name="表格 3"/>
          <p:cNvGraphicFramePr/>
          <p:nvPr>
            <p:custDataLst>
              <p:tags r:id="rId3"/>
            </p:custDataLst>
          </p:nvPr>
        </p:nvGraphicFramePr>
        <p:xfrm>
          <a:off x="4728845" y="-30480"/>
          <a:ext cx="7463155" cy="685419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06855"/>
                <a:gridCol w="5956300"/>
              </a:tblGrid>
              <a:tr h="23114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CPU</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MT6877(Dimensity 900） 6nm octa-core 2*2.4GHZ A78 6*2.0GHZ A55</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RAM+ROM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6GB RAM+128GB ROM</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0505">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OS</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Andriod 14    </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Display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6.517 -inch HD+ INCELL  IPS dewdrop screen  PPI:720*1600   </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Positioning System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GPS+Glonass+Beidou+Galileo    L1+L5</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WIFI</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2.4/5GHz/WIFI6 IEEE 802.11a/b/g/n/ac/ax   </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BT</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Bluetooth 5.1</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1395095">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cs typeface="+mn-cs"/>
                        </a:rPr>
                        <a:t>Frequency Band</a:t>
                      </a:r>
                      <a:endParaRPr lang="en-US" altLang="zh-CN" sz="1000" b="1">
                        <a:solidFill>
                          <a:srgbClr val="FFE3B7"/>
                        </a:solidFill>
                        <a:latin typeface="微软雅黑" panose="020B0503020204020204" charset="-122"/>
                        <a:ea typeface="微软雅黑" panose="020B0503020204020204" charset="-122"/>
                        <a:cs typeface="+mn-cs"/>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rPr>
                        <a:t>Eurasia</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2G： B2/B3/B5/B8</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3G： WCDMA： B1/B2/B5/B8 ， CDMA BC0</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4G： FDD-LTE： B1/B3/B5/B7/B8/B20/B28A/B</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TDD-LTE： B34/B38/B39/B40/B41</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5G：</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N1/N3/N8/N28/N38/N41/N77/N78/N79</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0505">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SIM Card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NANO SIM+NANO or SIM+MicroSD （ TF）</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TF Card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Micro SD （ T F ） maximum of 256GB</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4475">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Charging</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High-speed charging：66W（optional: 18W）</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0505">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Battery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5500mAh</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03860">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NFC</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Support 13.56MHz， 3-5CM，ISO14443A/B、 ISO15693  the second ID card of China</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Front Camera</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Front camera： 8MP</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Rear Camera</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Rear camera： 16MP AF ；rear auxiliary camera： 5MP</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Scanning Module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NLS CM60</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0505">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Flash Light</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Support 1mAh</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Indicator Light</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LED（RGB）</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Vibration</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Flat motor</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OTG</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Support</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41960">
                <a:tc>
                  <a:txBody>
                    <a:bodyPr/>
                    <a:lstStyle/>
                    <a:p>
                      <a:pPr algn="l">
                        <a:spcBef>
                          <a:spcPts val="480"/>
                        </a:spcBef>
                        <a:buClrTx/>
                        <a:buSzTx/>
                        <a:buFontTx/>
                      </a:pPr>
                      <a:r>
                        <a:rPr lang="en-US" altLang="zh-CN" sz="1000" b="1">
                          <a:solidFill>
                            <a:srgbClr val="FFE3B7"/>
                          </a:solidFill>
                          <a:latin typeface="微软雅黑" panose="020B0503020204020204" charset="-122"/>
                          <a:ea typeface="微软雅黑" panose="020B0503020204020204" charset="-122"/>
                        </a:rPr>
                        <a:t>Size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172*78*15.4（18.3）mm</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41960">
                <a:tc>
                  <a:txBody>
                    <a:bodyPr/>
                    <a:lstStyle/>
                    <a:p>
                      <a:pPr algn="l">
                        <a:spcBef>
                          <a:spcPts val="480"/>
                        </a:spcBef>
                        <a:buClrTx/>
                        <a:buSzTx/>
                        <a:buFontTx/>
                        <a:buNone/>
                      </a:pPr>
                      <a:r>
                        <a:rPr lang="en-US" altLang="zh-CN" sz="1000" b="1">
                          <a:solidFill>
                            <a:srgbClr val="FFE3B7"/>
                          </a:solidFill>
                          <a:latin typeface="微软雅黑" panose="020B0503020204020204" charset="-122"/>
                          <a:ea typeface="微软雅黑" panose="020B0503020204020204" charset="-122"/>
                        </a:rPr>
                        <a:t>IP Level</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1.5M free fall / IP67 /  0.5m-1000 times roller tests</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P68</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7" name="textbox 174"/>
          <p:cNvSpPr/>
          <p:nvPr/>
        </p:nvSpPr>
        <p:spPr>
          <a:xfrm>
            <a:off x="1042828" y="208094"/>
            <a:ext cx="1575025"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PDA</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6" name="picture 1216"/>
          <p:cNvPicPr>
            <a:picLocks noChangeAspect="1"/>
          </p:cNvPicPr>
          <p:nvPr/>
        </p:nvPicPr>
        <p:blipFill>
          <a:blip r:embed="rId4"/>
          <a:stretch>
            <a:fillRect/>
          </a:stretch>
        </p:blipFill>
        <p:spPr>
          <a:xfrm rot="21600000">
            <a:off x="1238032" y="4095120"/>
            <a:ext cx="1479751" cy="944570"/>
          </a:xfrm>
          <a:prstGeom prst="rect">
            <a:avLst/>
          </a:prstGeom>
        </p:spPr>
      </p:pic>
      <p:pic>
        <p:nvPicPr>
          <p:cNvPr id="8" name="picture 1220"/>
          <p:cNvPicPr>
            <a:picLocks noChangeAspect="1"/>
          </p:cNvPicPr>
          <p:nvPr/>
        </p:nvPicPr>
        <p:blipFill>
          <a:blip r:embed="rId5"/>
          <a:stretch>
            <a:fillRect/>
          </a:stretch>
        </p:blipFill>
        <p:spPr>
          <a:xfrm rot="21600000">
            <a:off x="2880773" y="4107722"/>
            <a:ext cx="1402197" cy="931967"/>
          </a:xfrm>
          <a:prstGeom prst="rect">
            <a:avLst/>
          </a:prstGeom>
        </p:spPr>
      </p:pic>
      <p:pic>
        <p:nvPicPr>
          <p:cNvPr id="11" name="picture 1218"/>
          <p:cNvPicPr>
            <a:picLocks noChangeAspect="1"/>
          </p:cNvPicPr>
          <p:nvPr/>
        </p:nvPicPr>
        <p:blipFill>
          <a:blip r:embed="rId6"/>
          <a:stretch>
            <a:fillRect/>
          </a:stretch>
        </p:blipFill>
        <p:spPr>
          <a:xfrm rot="21600000">
            <a:off x="1253079" y="5402428"/>
            <a:ext cx="1477220" cy="912044"/>
          </a:xfrm>
          <a:prstGeom prst="rect">
            <a:avLst/>
          </a:prstGeom>
        </p:spPr>
      </p:pic>
      <p:pic>
        <p:nvPicPr>
          <p:cNvPr id="12" name="picture 1226"/>
          <p:cNvPicPr>
            <a:picLocks noChangeAspect="1"/>
          </p:cNvPicPr>
          <p:nvPr/>
        </p:nvPicPr>
        <p:blipFill>
          <a:blip r:embed="rId7"/>
          <a:stretch>
            <a:fillRect/>
          </a:stretch>
        </p:blipFill>
        <p:spPr>
          <a:xfrm rot="21600000">
            <a:off x="2864994" y="5423038"/>
            <a:ext cx="1394496" cy="892574"/>
          </a:xfrm>
          <a:prstGeom prst="rect">
            <a:avLst/>
          </a:prstGeom>
        </p:spPr>
      </p:pic>
      <p:sp>
        <p:nvSpPr>
          <p:cNvPr id="1294" name="textbox 1294"/>
          <p:cNvSpPr/>
          <p:nvPr/>
        </p:nvSpPr>
        <p:spPr>
          <a:xfrm>
            <a:off x="3034907" y="5076807"/>
            <a:ext cx="1222281" cy="217962"/>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Aloft Work</a:t>
            </a:r>
            <a:endPar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98" name="textbox 1298"/>
          <p:cNvSpPr/>
          <p:nvPr/>
        </p:nvSpPr>
        <p:spPr>
          <a:xfrm>
            <a:off x="1270032" y="6514739"/>
            <a:ext cx="1478367" cy="216036"/>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Industrial Park</a:t>
            </a:r>
            <a:endPar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302" name="textbox 1302"/>
          <p:cNvSpPr/>
          <p:nvPr/>
        </p:nvSpPr>
        <p:spPr>
          <a:xfrm>
            <a:off x="2998708" y="6512043"/>
            <a:ext cx="1020108" cy="218732"/>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2000"/>
              </a:lnSpc>
            </a:pPr>
            <a:r>
              <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Logistics</a:t>
            </a:r>
            <a:endPar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304" name="textbox 1304"/>
          <p:cNvSpPr/>
          <p:nvPr/>
        </p:nvSpPr>
        <p:spPr>
          <a:xfrm>
            <a:off x="1042828" y="5078732"/>
            <a:ext cx="2483841" cy="216036"/>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Construction Industry</a:t>
            </a:r>
            <a:endPar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1596"/>
          <p:cNvSpPr/>
          <p:nvPr>
            <p:custDataLst>
              <p:tags r:id="rId8"/>
            </p:custDataLst>
          </p:nvPr>
        </p:nvSpPr>
        <p:spPr>
          <a:xfrm>
            <a:off x="248920" y="3729990"/>
            <a:ext cx="3336290" cy="457200"/>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rPr>
              <a:t>Application Scenarios </a:t>
            </a:r>
            <a:endPar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9" name="图片 8" descr="图片2"/>
          <p:cNvPicPr>
            <a:picLocks noChangeAspect="1"/>
          </p:cNvPicPr>
          <p:nvPr/>
        </p:nvPicPr>
        <p:blipFill>
          <a:blip r:embed="rId9"/>
          <a:srcRect b="724"/>
          <a:stretch>
            <a:fillRect/>
          </a:stretch>
        </p:blipFill>
        <p:spPr>
          <a:xfrm>
            <a:off x="1604010" y="1263015"/>
            <a:ext cx="2827020" cy="234061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graphicFrame>
        <p:nvGraphicFramePr>
          <p:cNvPr id="5" name="表格 4"/>
          <p:cNvGraphicFramePr/>
          <p:nvPr>
            <p:custDataLst>
              <p:tags r:id="rId2"/>
            </p:custDataLst>
          </p:nvPr>
        </p:nvGraphicFramePr>
        <p:xfrm>
          <a:off x="4723765" y="1905"/>
          <a:ext cx="7591425" cy="692404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34160"/>
                <a:gridCol w="2659380"/>
                <a:gridCol w="852805"/>
                <a:gridCol w="2545080"/>
              </a:tblGrid>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CPU</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MTK6877(Dimensity</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900）5G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octo-core</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2*2.4GHZ A78 6*2.0GHZ A55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RAM+ROM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6GB  RAM+64GB  ROM，  compatibility</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with</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：6GB RAM+128GB ROM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OS</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Andrio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d</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14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Display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5.7&amp;5.5</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-inch</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，TFT  IPS</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normal screen</a:t>
                      </a:r>
                      <a:r>
                        <a:rPr sz="970" kern="0" dirty="0">
                          <a:solidFill>
                            <a:srgbClr val="F4B183">
                              <a:alpha val="100000"/>
                            </a:srgbClr>
                          </a:solidFill>
                          <a:uFillTx/>
                          <a:latin typeface="Arial" panose="020B0604020202020204" pitchFamily="34" charset="0"/>
                          <a:ea typeface="黑体" panose="02010609060101010101" charset="-122"/>
                          <a:cs typeface="+mj-lt"/>
                          <a:sym typeface="+mn-ea"/>
                        </a:rPr>
                        <a:t>（HD ）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PPI</a:t>
                      </a:r>
                      <a:r>
                        <a:rPr sz="970" kern="0" dirty="0">
                          <a:solidFill>
                            <a:srgbClr val="F4B183">
                              <a:alpha val="100000"/>
                            </a:srgbClr>
                          </a:solidFill>
                          <a:uFillTx/>
                          <a:latin typeface="Arial" panose="020B0604020202020204" pitchFamily="34" charset="0"/>
                          <a:ea typeface="黑体" panose="02010609060101010101" charset="-122"/>
                          <a:cs typeface="+mj-lt"/>
                          <a:sym typeface="+mn-ea"/>
                        </a:rPr>
                        <a:t>:720*1440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glove mode</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Positioning System</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GPS+Glonass+B</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DS</a:t>
                      </a:r>
                      <a:r>
                        <a:rPr sz="970" kern="0" dirty="0">
                          <a:solidFill>
                            <a:srgbClr val="F4B183">
                              <a:alpha val="100000"/>
                            </a:srgbClr>
                          </a:solidFill>
                          <a:uFillTx/>
                          <a:latin typeface="Arial" panose="020B0604020202020204" pitchFamily="34" charset="0"/>
                          <a:ea typeface="黑体" panose="02010609060101010101" charset="-122"/>
                          <a:cs typeface="+mj-lt"/>
                          <a:sym typeface="+mn-ea"/>
                        </a:rPr>
                        <a:t>+Galileo    L1+L5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WIFI</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2.4/5GHz/WIFI6 IEEE 802.11a/b/g/n/ac/d/h/i/k/r/v/ax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BT</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Bluetooth 5.1</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97917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Frequency Band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China</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&amp;</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Eurasia</a:t>
                      </a:r>
                      <a:endParaRPr sz="85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2G： B2/B3/B5/B8</a:t>
                      </a:r>
                      <a:endParaRPr sz="85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3G： WCDMA： B1/B2/B5/B8 ， CDMA BC0</a:t>
                      </a:r>
                      <a:endParaRPr sz="85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4G： FDD-LTE： B1/B3/B5/B7/B8/B20/B28A/B</a:t>
                      </a:r>
                      <a:endParaRPr sz="85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 TDD-LTE： B34/B38/B39/B40/B41</a:t>
                      </a:r>
                      <a:endParaRPr sz="85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5G： N1/N3/N8/N28/N38/N41/N77/N78/N79</a:t>
                      </a:r>
                      <a:endParaRPr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pPr>
                      <a:r>
                        <a:rPr lang="en-US" altLang="zh-CN" sz="1000" b="1">
                          <a:solidFill>
                            <a:srgbClr val="FFE3B7"/>
                          </a:solidFill>
                          <a:latin typeface="微软雅黑" panose="020B0503020204020204" charset="-122"/>
                          <a:ea typeface="微软雅黑" panose="020B0503020204020204" charset="-122"/>
                        </a:rPr>
                        <a:t>SIM Card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NANO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card,</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hree in one card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 hot plugging</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7813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Charging</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TYPE-C</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a:t>
                      </a:r>
                      <a:r>
                        <a:rPr sz="850" kern="0" dirty="0">
                          <a:solidFill>
                            <a:srgbClr val="F4B183">
                              <a:alpha val="100000"/>
                            </a:srgbClr>
                          </a:solidFill>
                          <a:uFillTx/>
                          <a:latin typeface="Arial" panose="020B0604020202020204" pitchFamily="34" charset="0"/>
                          <a:ea typeface="黑体" panose="02010609060101010101" charset="-122"/>
                          <a:cs typeface="+mj-lt"/>
                          <a:sym typeface="+mn-ea"/>
                        </a:rPr>
                        <a:t>11V3A 33W</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 high-speed charging</a:t>
                      </a:r>
                      <a:endParaRPr lang="en-US"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algn="l">
                        <a:buClrTx/>
                        <a:buSzTx/>
                        <a:buFontTx/>
                        <a:buNone/>
                      </a:pPr>
                      <a:r>
                        <a:rPr lang="en-US" altLang="zh-CN" sz="970" b="1">
                          <a:solidFill>
                            <a:srgbClr val="FFE3B7"/>
                          </a:solidFill>
                          <a:latin typeface="微软雅黑" panose="020B0503020204020204" charset="-122"/>
                          <a:ea typeface="微软雅黑" panose="020B0503020204020204" charset="-122"/>
                          <a:sym typeface="+mn-ea"/>
                        </a:rPr>
                        <a:t>Battery</a:t>
                      </a:r>
                      <a:endParaRPr lang="en-US" altLang="zh-CN" sz="970" b="1">
                        <a:solidFill>
                          <a:srgbClr val="FFE3B7"/>
                        </a:solidFill>
                        <a:latin typeface="微软雅黑" panose="020B0503020204020204" charset="-122"/>
                        <a:ea typeface="微软雅黑" panose="020B0503020204020204" charset="-122"/>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73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730" kern="0" dirty="0">
                          <a:solidFill>
                            <a:srgbClr val="F4B183">
                              <a:alpha val="100000"/>
                            </a:srgbClr>
                          </a:solidFill>
                          <a:uFillTx/>
                          <a:latin typeface="Arial" panose="020B0604020202020204" pitchFamily="34" charset="0"/>
                          <a:ea typeface="黑体" panose="02010609060101010101" charset="-122"/>
                          <a:cs typeface="+mj-lt"/>
                          <a:sym typeface="+mn-ea"/>
                        </a:rPr>
                        <a:t>Main battery</a:t>
                      </a:r>
                      <a:r>
                        <a:rPr sz="730" kern="0" dirty="0">
                          <a:solidFill>
                            <a:srgbClr val="F4B183">
                              <a:alpha val="100000"/>
                            </a:srgbClr>
                          </a:solidFill>
                          <a:uFillTx/>
                          <a:latin typeface="Arial" panose="020B0604020202020204" pitchFamily="34" charset="0"/>
                          <a:ea typeface="黑体" panose="02010609060101010101" charset="-122"/>
                          <a:cs typeface="+mj-lt"/>
                          <a:sym typeface="+mn-ea"/>
                        </a:rPr>
                        <a:t>： 10000</a:t>
                      </a:r>
                      <a:r>
                        <a:rPr lang="en-US" sz="730" kern="0" dirty="0">
                          <a:solidFill>
                            <a:srgbClr val="F4B183">
                              <a:alpha val="100000"/>
                            </a:srgbClr>
                          </a:solidFill>
                          <a:uFillTx/>
                          <a:latin typeface="Arial" panose="020B0604020202020204" pitchFamily="34" charset="0"/>
                          <a:ea typeface="黑体" panose="02010609060101010101" charset="-122"/>
                          <a:cs typeface="+mj-lt"/>
                          <a:sym typeface="+mn-ea"/>
                        </a:rPr>
                        <a:t>mAh(detachable)</a:t>
                      </a:r>
                      <a:r>
                        <a:rPr sz="73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730" kern="0" dirty="0">
                          <a:solidFill>
                            <a:srgbClr val="F4B183">
                              <a:alpha val="100000"/>
                            </a:srgbClr>
                          </a:solidFill>
                          <a:uFillTx/>
                          <a:latin typeface="Arial" panose="020B0604020202020204" pitchFamily="34" charset="0"/>
                          <a:ea typeface="黑体" panose="02010609060101010101" charset="-122"/>
                          <a:cs typeface="+mj-lt"/>
                          <a:sym typeface="+mn-ea"/>
                        </a:rPr>
                        <a:t>small battery </a:t>
                      </a:r>
                      <a:r>
                        <a:rPr sz="730" kern="0" dirty="0">
                          <a:solidFill>
                            <a:srgbClr val="F4B183">
                              <a:alpha val="100000"/>
                            </a:srgbClr>
                          </a:solidFill>
                          <a:uFillTx/>
                          <a:latin typeface="Arial" panose="020B0604020202020204" pitchFamily="34" charset="0"/>
                          <a:ea typeface="黑体" panose="02010609060101010101" charset="-122"/>
                          <a:cs typeface="+mj-lt"/>
                          <a:sym typeface="+mn-ea"/>
                        </a:rPr>
                        <a:t>60</a:t>
                      </a:r>
                      <a:r>
                        <a:rPr lang="en-US" sz="730" kern="0" dirty="0">
                          <a:solidFill>
                            <a:srgbClr val="F4B183">
                              <a:alpha val="100000"/>
                            </a:srgbClr>
                          </a:solidFill>
                          <a:uFillTx/>
                          <a:latin typeface="Arial" panose="020B0604020202020204" pitchFamily="34" charset="0"/>
                          <a:ea typeface="黑体" panose="02010609060101010101" charset="-122"/>
                          <a:cs typeface="+mj-lt"/>
                          <a:sym typeface="+mn-ea"/>
                        </a:rPr>
                        <a:t>mAh</a:t>
                      </a:r>
                      <a:endParaRPr lang="en-US" sz="73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noFill/>
                  </a:tcPr>
                </a:tc>
              </a:tr>
              <a:tr h="35052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NFC/Fingerprint</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NFC，(</a:t>
                      </a:r>
                      <a:r>
                        <a:rPr sz="730" kern="0" dirty="0">
                          <a:solidFill>
                            <a:srgbClr val="F4B183">
                              <a:alpha val="100000"/>
                            </a:srgbClr>
                          </a:solidFill>
                          <a:uFillTx/>
                          <a:latin typeface="Arial" panose="020B0604020202020204" pitchFamily="34" charset="0"/>
                          <a:ea typeface="黑体" panose="02010609060101010101" charset="-122"/>
                          <a:cs typeface="+mj-lt"/>
                          <a:sym typeface="+mn-ea"/>
                        </a:rPr>
                        <a:t>Compatible with the Ministry of Public Security fingerprint structure switching</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indent="0" algn="l" rtl="0">
                        <a:lnSpc>
                          <a:spcPct val="100000"/>
                        </a:lnSpc>
                        <a:spcBef>
                          <a:spcPts val="230"/>
                        </a:spcBef>
                        <a:buClrTx/>
                        <a:buSzTx/>
                        <a:buFont typeface="Wingdings" panose="05000000000000000000" charset="0"/>
                        <a:buNone/>
                      </a:pPr>
                      <a:r>
                        <a:rPr lang="zh-CN" altLang="en-US" sz="970" b="1">
                          <a:solidFill>
                            <a:srgbClr val="FFE3B7"/>
                          </a:solidFill>
                          <a:latin typeface="微软雅黑" panose="020B0503020204020204" charset="-122"/>
                          <a:ea typeface="微软雅黑" panose="020B0503020204020204" charset="-122"/>
                          <a:sym typeface="+mn-ea"/>
                        </a:rPr>
                        <a:t>TF</a:t>
                      </a:r>
                      <a:r>
                        <a:rPr lang="en-US" altLang="zh-CN" sz="970" b="1">
                          <a:solidFill>
                            <a:srgbClr val="FFE3B7"/>
                          </a:solidFill>
                          <a:latin typeface="微软雅黑" panose="020B0503020204020204" charset="-122"/>
                          <a:ea typeface="微软雅黑" panose="020B0503020204020204" charset="-122"/>
                          <a:sym typeface="+mn-ea"/>
                        </a:rPr>
                        <a:t> Card</a:t>
                      </a:r>
                      <a:endParaRPr lang="en-US" altLang="zh-CN" sz="970" b="1" kern="0" dirty="0">
                        <a:solidFill>
                          <a:srgbClr val="FFE3B7"/>
                        </a:solidFill>
                        <a:uFillTx/>
                        <a:latin typeface="微软雅黑" panose="020B0503020204020204" charset="-122"/>
                        <a:ea typeface="微软雅黑" panose="020B0503020204020204"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maximum of </a:t>
                      </a:r>
                      <a:r>
                        <a:rPr sz="850" kern="0" dirty="0">
                          <a:solidFill>
                            <a:srgbClr val="F4B183">
                              <a:alpha val="100000"/>
                            </a:srgbClr>
                          </a:solidFill>
                          <a:uFillTx/>
                          <a:latin typeface="Arial" panose="020B0604020202020204" pitchFamily="34" charset="0"/>
                          <a:ea typeface="黑体" panose="02010609060101010101" charset="-122"/>
                          <a:cs typeface="+mj-lt"/>
                          <a:sym typeface="+mn-ea"/>
                        </a:rPr>
                        <a:t>256G </a:t>
                      </a:r>
                      <a:endParaRPr lang="zh-CN" altLang="en-US"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Camera</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Front camera:</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8M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rear camera:</a:t>
                      </a:r>
                      <a:r>
                        <a:rPr sz="970" kern="0" dirty="0">
                          <a:solidFill>
                            <a:srgbClr val="F4B183">
                              <a:alpha val="100000"/>
                            </a:srgbClr>
                          </a:solidFill>
                          <a:uFillTx/>
                          <a:latin typeface="Arial" panose="020B0604020202020204" pitchFamily="34" charset="0"/>
                          <a:ea typeface="黑体" panose="02010609060101010101" charset="-122"/>
                          <a:cs typeface="+mj-lt"/>
                          <a:sym typeface="+mn-ea"/>
                        </a:rPr>
                        <a:t>16M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algn="l" rtl="0">
                        <a:lnSpc>
                          <a:spcPct val="100000"/>
                        </a:lnSpc>
                        <a:spcBef>
                          <a:spcPts val="230"/>
                        </a:spcBef>
                        <a:buClrTx/>
                        <a:buSzTx/>
                        <a:buFontTx/>
                      </a:pPr>
                      <a:r>
                        <a:rPr lang="en-US" altLang="zh-CN" sz="970" b="1">
                          <a:solidFill>
                            <a:srgbClr val="FFE3B7"/>
                          </a:solidFill>
                          <a:latin typeface="微软雅黑" panose="020B0503020204020204" charset="-122"/>
                          <a:ea typeface="微软雅黑" panose="020B0503020204020204" charset="-122"/>
                          <a:sym typeface="+mn-ea"/>
                        </a:rPr>
                        <a:t>Scanner</a:t>
                      </a:r>
                      <a:endParaRPr lang="en-US" altLang="zh-CN" sz="970" b="1">
                        <a:solidFill>
                          <a:srgbClr val="FFE3B7"/>
                        </a:solidFill>
                        <a:latin typeface="微软雅黑" panose="020B0503020204020204" charset="-122"/>
                        <a:ea typeface="微软雅黑" panose="020B0503020204020204" charset="-122"/>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73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730" kern="0" dirty="0">
                          <a:solidFill>
                            <a:srgbClr val="F4B183">
                              <a:alpha val="100000"/>
                            </a:srgbClr>
                          </a:solidFill>
                          <a:uFillTx/>
                          <a:latin typeface="Arial" panose="020B0604020202020204" pitchFamily="34" charset="0"/>
                          <a:ea typeface="黑体" panose="02010609060101010101" charset="-122"/>
                          <a:cs typeface="+mj-lt"/>
                          <a:sym typeface="+mn-ea"/>
                        </a:rPr>
                        <a:t>:T20, </a:t>
                      </a:r>
                      <a:r>
                        <a:rPr lang="en-US" sz="730" kern="0" dirty="0">
                          <a:solidFill>
                            <a:srgbClr val="F4B183">
                              <a:alpha val="100000"/>
                            </a:srgbClr>
                          </a:solidFill>
                          <a:uFillTx/>
                          <a:latin typeface="Arial" panose="020B0604020202020204" pitchFamily="34" charset="0"/>
                          <a:ea typeface="黑体" panose="02010609060101010101" charset="-122"/>
                          <a:cs typeface="+mj-lt"/>
                          <a:sym typeface="+mn-ea"/>
                        </a:rPr>
                        <a:t>optional</a:t>
                      </a:r>
                      <a:r>
                        <a:rPr sz="73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730" kern="0" dirty="0">
                          <a:solidFill>
                            <a:srgbClr val="F4B183">
                              <a:alpha val="100000"/>
                            </a:srgbClr>
                          </a:solidFill>
                          <a:uFillTx/>
                          <a:latin typeface="Arial" panose="020B0604020202020204" pitchFamily="34" charset="0"/>
                          <a:ea typeface="黑体" panose="02010609060101010101" charset="-122"/>
                          <a:cs typeface="+mj-lt"/>
                          <a:sym typeface="+mn-ea"/>
                        </a:rPr>
                        <a:t>NLS </a:t>
                      </a:r>
                      <a:r>
                        <a:rPr sz="730" kern="0" dirty="0">
                          <a:solidFill>
                            <a:srgbClr val="F4B183">
                              <a:alpha val="100000"/>
                            </a:srgbClr>
                          </a:solidFill>
                          <a:uFillTx/>
                          <a:latin typeface="Arial" panose="020B0604020202020204" pitchFamily="34" charset="0"/>
                          <a:ea typeface="黑体" panose="02010609060101010101" charset="-122"/>
                          <a:cs typeface="+mj-lt"/>
                          <a:sym typeface="+mn-ea"/>
                        </a:rPr>
                        <a:t>CM60 </a:t>
                      </a:r>
                      <a:endParaRPr lang="zh-CN" altLang="en-US" sz="73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Flash Light</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mAh</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indent="0" algn="l" rtl="0">
                        <a:lnSpc>
                          <a:spcPct val="100000"/>
                        </a:lnSpc>
                        <a:spcBef>
                          <a:spcPts val="230"/>
                        </a:spcBef>
                        <a:buClrTx/>
                        <a:buSzTx/>
                        <a:buFont typeface="Wingdings" panose="05000000000000000000" charset="0"/>
                        <a:buNone/>
                      </a:pPr>
                      <a:r>
                        <a:rPr lang="en-US" altLang="zh-CN" sz="730" b="1" kern="0" dirty="0">
                          <a:solidFill>
                            <a:srgbClr val="FFE3B7"/>
                          </a:solidFill>
                          <a:uFillTx/>
                          <a:latin typeface="微软雅黑" panose="020B0503020204020204" charset="-122"/>
                          <a:ea typeface="微软雅黑" panose="020B0503020204020204" charset="-122"/>
                          <a:cs typeface="+mj-lt"/>
                          <a:sym typeface="+mn-ea"/>
                        </a:rPr>
                        <a:t>Indicator Light</a:t>
                      </a:r>
                      <a:endParaRPr lang="en-US" altLang="zh-CN" sz="730" b="1" kern="0" dirty="0">
                        <a:solidFill>
                          <a:srgbClr val="FFE3B7"/>
                        </a:solidFill>
                        <a:uFillTx/>
                        <a:latin typeface="微软雅黑" panose="020B0503020204020204" charset="-122"/>
                        <a:ea typeface="微软雅黑" panose="020B0503020204020204"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730" kern="0" dirty="0">
                          <a:solidFill>
                            <a:srgbClr val="F4B183">
                              <a:alpha val="100000"/>
                            </a:srgbClr>
                          </a:solidFill>
                          <a:uFillTx/>
                          <a:latin typeface="Arial" panose="020B0604020202020204" pitchFamily="34" charset="0"/>
                          <a:ea typeface="黑体" panose="02010609060101010101" charset="-122"/>
                          <a:cs typeface="+mj-lt"/>
                          <a:sym typeface="+mn-ea"/>
                        </a:rPr>
                        <a:t>LED</a:t>
                      </a:r>
                      <a:r>
                        <a:rPr lang="en-US" sz="730" kern="0" dirty="0">
                          <a:solidFill>
                            <a:srgbClr val="F4B183">
                              <a:alpha val="100000"/>
                            </a:srgbClr>
                          </a:solidFill>
                          <a:uFillTx/>
                          <a:latin typeface="Arial" panose="020B0604020202020204" pitchFamily="34" charset="0"/>
                          <a:ea typeface="黑体" panose="02010609060101010101" charset="-122"/>
                          <a:cs typeface="+mj-lt"/>
                          <a:sym typeface="+mn-ea"/>
                        </a:rPr>
                        <a:t>(</a:t>
                      </a:r>
                      <a:r>
                        <a:rPr sz="730" kern="0" dirty="0">
                          <a:solidFill>
                            <a:srgbClr val="F4B183">
                              <a:alpha val="100000"/>
                            </a:srgbClr>
                          </a:solidFill>
                          <a:uFillTx/>
                          <a:latin typeface="Arial" panose="020B0604020202020204" pitchFamily="34" charset="0"/>
                          <a:ea typeface="黑体" panose="02010609060101010101" charset="-122"/>
                          <a:cs typeface="+mj-lt"/>
                          <a:sym typeface="+mn-ea"/>
                        </a:rPr>
                        <a:t>RGB</a:t>
                      </a:r>
                      <a:r>
                        <a:rPr lang="en-US" sz="730" kern="0" dirty="0">
                          <a:solidFill>
                            <a:srgbClr val="F4B183">
                              <a:alpha val="100000"/>
                            </a:srgbClr>
                          </a:solidFill>
                          <a:uFillTx/>
                          <a:latin typeface="Arial" panose="020B0604020202020204" pitchFamily="34" charset="0"/>
                          <a:ea typeface="黑体" panose="02010609060101010101" charset="-122"/>
                          <a:cs typeface="+mj-lt"/>
                          <a:sym typeface="+mn-ea"/>
                        </a:rPr>
                        <a:t>)</a:t>
                      </a:r>
                      <a:endParaRPr lang="en-US" sz="73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Vibration</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Column type motor</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indent="0" algn="l" rtl="0">
                        <a:lnSpc>
                          <a:spcPct val="100000"/>
                        </a:lnSpc>
                        <a:spcBef>
                          <a:spcPts val="230"/>
                        </a:spcBef>
                        <a:buClrTx/>
                        <a:buSzTx/>
                        <a:buFont typeface="Wingdings" panose="05000000000000000000" charset="0"/>
                        <a:buNone/>
                      </a:pPr>
                      <a:r>
                        <a:rPr lang="zh-CN" altLang="en-US" sz="970" b="1">
                          <a:solidFill>
                            <a:srgbClr val="FFE3B7"/>
                          </a:solidFill>
                          <a:latin typeface="微软雅黑" panose="020B0503020204020204" charset="-122"/>
                          <a:ea typeface="微软雅黑" panose="020B0503020204020204" charset="-122"/>
                          <a:sym typeface="+mn-ea"/>
                        </a:rPr>
                        <a:t>OTG</a:t>
                      </a:r>
                      <a:endParaRPr lang="zh-CN" altLang="en-US" sz="970" b="1" kern="0" dirty="0">
                        <a:solidFill>
                          <a:srgbClr val="FFE3B7"/>
                        </a:solidFill>
                        <a:uFillTx/>
                        <a:latin typeface="微软雅黑" panose="020B0503020204020204" charset="-122"/>
                        <a:ea typeface="微软雅黑" panose="020B0503020204020204"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altLang="zh-CN" sz="730" kern="0" dirty="0">
                          <a:solidFill>
                            <a:srgbClr val="F4B183">
                              <a:alpha val="100000"/>
                            </a:srgbClr>
                          </a:solidFill>
                          <a:uFillTx/>
                          <a:latin typeface="Arial" panose="020B0604020202020204" pitchFamily="34" charset="0"/>
                          <a:ea typeface="黑体" panose="02010609060101010101" charset="-122"/>
                          <a:cs typeface="+mj-lt"/>
                          <a:sym typeface="+mn-ea"/>
                        </a:rPr>
                        <a:t>Support</a:t>
                      </a:r>
                      <a:endParaRPr lang="en-US" altLang="zh-CN" sz="73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RFID</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Impinj E710/E510/310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indent="0" algn="l" rtl="0">
                        <a:lnSpc>
                          <a:spcPct val="100000"/>
                        </a:lnSpc>
                        <a:spcBef>
                          <a:spcPts val="230"/>
                        </a:spcBef>
                        <a:buClrTx/>
                        <a:buSzTx/>
                        <a:buFont typeface="Wingdings" panose="05000000000000000000" charset="0"/>
                        <a:buNone/>
                      </a:pPr>
                      <a:r>
                        <a:rPr lang="zh-CN" altLang="en-US" sz="850" b="1">
                          <a:solidFill>
                            <a:srgbClr val="FFE3B7"/>
                          </a:solidFill>
                          <a:latin typeface="微软雅黑" panose="020B0503020204020204" charset="-122"/>
                          <a:ea typeface="微软雅黑" panose="020B0503020204020204" charset="-122"/>
                          <a:sym typeface="+mn-ea"/>
                        </a:rPr>
                        <a:t>RFID</a:t>
                      </a:r>
                      <a:r>
                        <a:rPr lang="en-US" altLang="zh-CN" sz="850" b="1">
                          <a:solidFill>
                            <a:srgbClr val="FFE3B7"/>
                          </a:solidFill>
                          <a:latin typeface="微软雅黑" panose="020B0503020204020204" charset="-122"/>
                          <a:ea typeface="微软雅黑" panose="020B0503020204020204" charset="-122"/>
                          <a:sym typeface="+mn-ea"/>
                        </a:rPr>
                        <a:t> distance</a:t>
                      </a:r>
                      <a:endParaRPr lang="en-US" altLang="zh-CN" sz="850" b="1" kern="0" dirty="0">
                        <a:solidFill>
                          <a:srgbClr val="FFE3B7"/>
                        </a:solidFill>
                        <a:uFillTx/>
                        <a:latin typeface="微软雅黑" panose="020B0503020204020204" charset="-122"/>
                        <a:ea typeface="微软雅黑" panose="020B0503020204020204"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 0-20M</a:t>
                      </a:r>
                      <a:endParaRPr lang="en-US" altLang="zh-CN"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sym typeface="+mn-ea"/>
                        </a:rPr>
                        <a:t>Antenna Parameters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circularly polarized  antenna &gt;=4.5dBi </a:t>
                      </a:r>
                      <a:endParaRPr lang="zh-CN" alt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indent="0" algn="l" rtl="0">
                        <a:lnSpc>
                          <a:spcPct val="100000"/>
                        </a:lnSpc>
                        <a:spcBef>
                          <a:spcPts val="230"/>
                        </a:spcBef>
                        <a:buClrTx/>
                        <a:buSzTx/>
                        <a:buFont typeface="Wingdings" panose="05000000000000000000" charset="0"/>
                        <a:buNone/>
                      </a:pPr>
                      <a:r>
                        <a:rPr lang="en-US" altLang="zh-CN" sz="605" b="1" kern="0" dirty="0">
                          <a:solidFill>
                            <a:srgbClr val="FFE3B7"/>
                          </a:solidFill>
                          <a:uFillTx/>
                          <a:latin typeface="微软雅黑" panose="020B0503020204020204" charset="-122"/>
                          <a:ea typeface="微软雅黑" panose="020B0503020204020204" charset="-122"/>
                          <a:cs typeface="+mj-lt"/>
                          <a:sym typeface="+mn-ea"/>
                        </a:rPr>
                        <a:t>P</a:t>
                      </a:r>
                      <a:r>
                        <a:rPr lang="zh-CN" altLang="en-US" sz="605" b="1" kern="0" dirty="0">
                          <a:solidFill>
                            <a:srgbClr val="FFE3B7"/>
                          </a:solidFill>
                          <a:uFillTx/>
                          <a:latin typeface="微软雅黑" panose="020B0503020204020204" charset="-122"/>
                          <a:ea typeface="微软雅黑" panose="020B0503020204020204" charset="-122"/>
                          <a:cs typeface="+mj-lt"/>
                          <a:sym typeface="+mn-ea"/>
                        </a:rPr>
                        <a:t>rotocol </a:t>
                      </a:r>
                      <a:r>
                        <a:rPr lang="en-US" altLang="zh-CN" sz="605" b="1" kern="0" dirty="0">
                          <a:solidFill>
                            <a:srgbClr val="FFE3B7"/>
                          </a:solidFill>
                          <a:uFillTx/>
                          <a:latin typeface="微软雅黑" panose="020B0503020204020204" charset="-122"/>
                          <a:ea typeface="微软雅黑" panose="020B0503020204020204" charset="-122"/>
                          <a:cs typeface="+mj-lt"/>
                          <a:sym typeface="+mn-ea"/>
                        </a:rPr>
                        <a:t>s</a:t>
                      </a:r>
                      <a:r>
                        <a:rPr lang="zh-CN" altLang="en-US" sz="605" b="1" kern="0" dirty="0">
                          <a:solidFill>
                            <a:srgbClr val="FFE3B7"/>
                          </a:solidFill>
                          <a:uFillTx/>
                          <a:latin typeface="微软雅黑" panose="020B0503020204020204" charset="-122"/>
                          <a:ea typeface="微软雅黑" panose="020B0503020204020204" charset="-122"/>
                          <a:cs typeface="+mj-lt"/>
                          <a:sym typeface="+mn-ea"/>
                        </a:rPr>
                        <a:t>tandards</a:t>
                      </a:r>
                      <a:endParaRPr lang="zh-CN" altLang="en-US" sz="605" b="1" kern="0" dirty="0">
                        <a:solidFill>
                          <a:srgbClr val="FFE3B7"/>
                        </a:solidFill>
                        <a:uFillTx/>
                        <a:latin typeface="微软雅黑" panose="020B0503020204020204" charset="-122"/>
                        <a:ea typeface="微软雅黑" panose="020B0503020204020204"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850" kern="0" dirty="0">
                          <a:solidFill>
                            <a:srgbClr val="F4B183">
                              <a:alpha val="100000"/>
                            </a:srgbClr>
                          </a:solidFill>
                          <a:uFillTx/>
                          <a:latin typeface="Arial" panose="020B0604020202020204" pitchFamily="34" charset="0"/>
                          <a:ea typeface="黑体" panose="02010609060101010101" charset="-122"/>
                          <a:cs typeface="+mj-lt"/>
                          <a:sym typeface="+mn-ea"/>
                        </a:rPr>
                        <a:t> ISO18000-6C/EPC Class1 Gen2 </a:t>
                      </a:r>
                      <a:endParaRPr lang="en-US" altLang="zh-CN"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noFill/>
                  </a:tcPr>
                </a:tc>
              </a:tr>
              <a:tr h="2463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Frequency</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CN</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920-925MHz (CMIIT)</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EU</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865-868MHz (ETSI)</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NA</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902-928MHz FCC (NA, SA)</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3200">
                <a:tc>
                  <a:txBody>
                    <a:bodyPr/>
                    <a:lstStyle/>
                    <a:p>
                      <a:pPr algn="l">
                        <a:buClrTx/>
                        <a:buSzTx/>
                        <a:buFontTx/>
                        <a:buNone/>
                      </a:pPr>
                      <a:r>
                        <a:rPr lang="en-US" altLang="zh-CN" sz="700" b="1">
                          <a:solidFill>
                            <a:srgbClr val="FFE3B7"/>
                          </a:solidFill>
                          <a:latin typeface="微软雅黑" panose="020B0503020204020204" charset="-122"/>
                          <a:ea typeface="微软雅黑" panose="020B0503020204020204" charset="-122"/>
                        </a:rPr>
                        <a:t>Circular Group Reading Speed</a:t>
                      </a:r>
                      <a:endParaRPr lang="en-US" altLang="zh-CN" sz="7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&gt;1000 tags/s   </a:t>
                      </a:r>
                      <a:endParaRPr lang="zh-CN" alt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Power</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indent="0" algn="l">
                        <a:spcBef>
                          <a:spcPts val="230"/>
                        </a:spcBef>
                        <a:buClrTx/>
                        <a:buSzTx/>
                        <a:buFont typeface="Wingdings" panose="05000000000000000000" charset="0"/>
                        <a:buNone/>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1W/2W  5dBm-33dBm (±1dB)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changable</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Handle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1*</a:t>
                      </a:r>
                      <a:r>
                        <a:rPr sz="970" kern="0" dirty="0">
                          <a:solidFill>
                            <a:srgbClr val="F4B183">
                              <a:alpha val="100000"/>
                            </a:srgbClr>
                          </a:solidFill>
                          <a:uFillTx/>
                          <a:latin typeface="Arial" panose="020B0604020202020204" pitchFamily="34" charset="0"/>
                          <a:ea typeface="黑体" panose="02010609060101010101" charset="-122"/>
                          <a:cs typeface="+mj-lt"/>
                          <a:sym typeface="+mn-ea"/>
                        </a:rPr>
                        <a:t>Integrated handle, 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handle physical press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9591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Accessories</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Default</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sling,  optional</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altLang="zh-CN" sz="850" kern="0" dirty="0">
                          <a:solidFill>
                            <a:srgbClr val="F4B183">
                              <a:alpha val="100000"/>
                            </a:srgbClr>
                          </a:solidFill>
                          <a:uFillTx/>
                          <a:latin typeface="Arial" panose="020B0604020202020204" pitchFamily="34" charset="0"/>
                          <a:ea typeface="黑体" panose="02010609060101010101" charset="-122"/>
                          <a:cs typeface="+mj-lt"/>
                          <a:sym typeface="+mn-ea"/>
                        </a:rPr>
                        <a:t>1pcs </a:t>
                      </a:r>
                      <a:r>
                        <a:rPr sz="850" kern="0" dirty="0">
                          <a:solidFill>
                            <a:srgbClr val="F4B183">
                              <a:alpha val="100000"/>
                            </a:srgbClr>
                          </a:solidFill>
                          <a:uFillTx/>
                          <a:latin typeface="Arial" panose="020B0604020202020204" pitchFamily="34" charset="0"/>
                          <a:ea typeface="黑体" panose="02010609060101010101" charset="-122"/>
                          <a:cs typeface="+mj-lt"/>
                          <a:sym typeface="+mn-ea"/>
                        </a:rPr>
                        <a:t> electric seat charge</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  or </a:t>
                      </a:r>
                      <a:r>
                        <a:rPr sz="850" kern="0" dirty="0">
                          <a:solidFill>
                            <a:srgbClr val="F4B183">
                              <a:alpha val="100000"/>
                            </a:srgbClr>
                          </a:solidFill>
                          <a:uFillTx/>
                          <a:latin typeface="Arial" panose="020B0604020202020204" pitchFamily="34" charset="0"/>
                          <a:ea typeface="黑体" panose="02010609060101010101" charset="-122"/>
                          <a:cs typeface="+mj-lt"/>
                          <a:sym typeface="+mn-ea"/>
                        </a:rPr>
                        <a:t>quadruple charge</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r</a:t>
                      </a:r>
                      <a:r>
                        <a:rPr sz="85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ACE or  </a:t>
                      </a:r>
                      <a:r>
                        <a:rPr sz="850" kern="0" dirty="0">
                          <a:solidFill>
                            <a:srgbClr val="F4B183">
                              <a:alpha val="100000"/>
                            </a:srgbClr>
                          </a:solidFill>
                          <a:uFillTx/>
                          <a:latin typeface="Arial" panose="020B0604020202020204" pitchFamily="34" charset="0"/>
                          <a:ea typeface="黑体" panose="02010609060101010101" charset="-122"/>
                          <a:cs typeface="+mj-lt"/>
                          <a:sym typeface="+mn-ea"/>
                        </a:rPr>
                        <a:t>backpack：</a:t>
                      </a:r>
                      <a:r>
                        <a:rPr lang="en-US" sz="850" kern="0" dirty="0">
                          <a:solidFill>
                            <a:srgbClr val="F4B183">
                              <a:alpha val="100000"/>
                            </a:srgbClr>
                          </a:solidFill>
                          <a:uFillTx/>
                          <a:latin typeface="Arial" panose="020B0604020202020204" pitchFamily="34" charset="0"/>
                          <a:ea typeface="黑体" panose="02010609060101010101" charset="-122"/>
                          <a:cs typeface="+mj-lt"/>
                          <a:sym typeface="+mn-ea"/>
                        </a:rPr>
                        <a:t>ACD</a:t>
                      </a:r>
                      <a:endParaRPr lang="en-US" sz="85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Working Temperature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-20℃-60℃</a:t>
                      </a:r>
                      <a:endParaRPr lang="zh-CN" alt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a:noFill/>
                    </a:lnL>
                    <a:lnR>
                      <a:noFill/>
                    </a:lnR>
                    <a:lnT w="12700">
                      <a:solidFill>
                        <a:schemeClr val="bg1"/>
                      </a:solidFill>
                      <a:prstDash val="solid"/>
                    </a:lnT>
                    <a:lnB w="12700">
                      <a:solidFill>
                        <a:schemeClr val="bg1"/>
                      </a:solidFill>
                      <a:prstDash val="solid"/>
                    </a:lnB>
                    <a:noFill/>
                  </a:tcPr>
                </a:tc>
                <a:tc hMerge="1">
                  <a:tcPr anchor="ctr">
                    <a:lnL>
                      <a:noFill/>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sym typeface="+mn-ea"/>
                        </a:rPr>
                        <a:t>Storage Temperature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-40℃-70℃</a:t>
                      </a:r>
                      <a:endParaRPr lang="zh-CN" alt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sym typeface="+mn-ea"/>
                        </a:rPr>
                        <a:t>Relative Humidity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5%-95%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RH</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endParaRPr lang="zh-CN" alt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IP Level</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1.5M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free fall</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 IP67 /  0.5</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m</a:t>
                      </a:r>
                      <a:r>
                        <a:rPr sz="970" kern="0" dirty="0">
                          <a:solidFill>
                            <a:srgbClr val="F4B183">
                              <a:alpha val="100000"/>
                            </a:srgbClr>
                          </a:solidFill>
                          <a:uFillTx/>
                          <a:latin typeface="Arial" panose="020B0604020202020204" pitchFamily="34" charset="0"/>
                          <a:ea typeface="黑体" panose="02010609060101010101" charset="-122"/>
                          <a:cs typeface="+mj-lt"/>
                          <a:sym typeface="+mn-ea"/>
                        </a:rPr>
                        <a:t>-1000</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times roller tests</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Certification</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3C，CE，CTA，UN38.3，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ACD</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05130">
                <a:tc>
                  <a:txBody>
                    <a:bodyPr/>
                    <a:lstStyle/>
                    <a:p>
                      <a:pPr algn="l">
                        <a:buClrTx/>
                        <a:buSzTx/>
                        <a:buFontTx/>
                        <a:buNone/>
                      </a:pPr>
                      <a:r>
                        <a:rPr lang="en-US" altLang="zh-CN" sz="1000" b="1">
                          <a:solidFill>
                            <a:srgbClr val="FFE3B7"/>
                          </a:solidFill>
                          <a:latin typeface="微软雅黑" panose="020B0503020204020204" charset="-122"/>
                          <a:ea typeface="微软雅黑" panose="020B0503020204020204" charset="-122"/>
                        </a:rPr>
                        <a:t>Size</a:t>
                      </a:r>
                      <a:endParaRPr lang="en-US" altLang="zh-CN" sz="100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3">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Length: 187mm* Width: 84.5mm* height: 25.8mm host /141.95mm handle /115.95 antenna box                          </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RFID antenna box: height: 115.95mm* width: 91.8mm* thickness: 34mm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R1</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3" name="textbox 174"/>
          <p:cNvSpPr/>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7" name="textbox 174"/>
          <p:cNvSpPr/>
          <p:nvPr/>
        </p:nvSpPr>
        <p:spPr>
          <a:xfrm>
            <a:off x="1042828" y="208094"/>
            <a:ext cx="1575025"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RFLD</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1216" name="picture 1216"/>
          <p:cNvPicPr>
            <a:picLocks noChangeAspect="1"/>
          </p:cNvPicPr>
          <p:nvPr/>
        </p:nvPicPr>
        <p:blipFill>
          <a:blip r:embed="rId3"/>
          <a:stretch>
            <a:fillRect/>
          </a:stretch>
        </p:blipFill>
        <p:spPr>
          <a:xfrm rot="21600000">
            <a:off x="1152469" y="4027959"/>
            <a:ext cx="1479751" cy="944570"/>
          </a:xfrm>
          <a:prstGeom prst="rect">
            <a:avLst/>
          </a:prstGeom>
        </p:spPr>
      </p:pic>
      <p:pic>
        <p:nvPicPr>
          <p:cNvPr id="1218" name="picture 1218"/>
          <p:cNvPicPr>
            <a:picLocks noChangeAspect="1"/>
          </p:cNvPicPr>
          <p:nvPr/>
        </p:nvPicPr>
        <p:blipFill>
          <a:blip r:embed="rId4"/>
          <a:stretch>
            <a:fillRect/>
          </a:stretch>
        </p:blipFill>
        <p:spPr>
          <a:xfrm rot="21600000">
            <a:off x="1153432" y="5469893"/>
            <a:ext cx="1477220" cy="912044"/>
          </a:xfrm>
          <a:prstGeom prst="rect">
            <a:avLst/>
          </a:prstGeom>
        </p:spPr>
      </p:pic>
      <p:pic>
        <p:nvPicPr>
          <p:cNvPr id="1220" name="picture 1220"/>
          <p:cNvPicPr>
            <a:picLocks noChangeAspect="1"/>
          </p:cNvPicPr>
          <p:nvPr/>
        </p:nvPicPr>
        <p:blipFill>
          <a:blip r:embed="rId5"/>
          <a:stretch>
            <a:fillRect/>
          </a:stretch>
        </p:blipFill>
        <p:spPr>
          <a:xfrm rot="21600000">
            <a:off x="2748441" y="4033147"/>
            <a:ext cx="1402197" cy="931967"/>
          </a:xfrm>
          <a:prstGeom prst="rect">
            <a:avLst/>
          </a:prstGeom>
        </p:spPr>
      </p:pic>
      <p:pic>
        <p:nvPicPr>
          <p:cNvPr id="1226" name="picture 1226"/>
          <p:cNvPicPr>
            <a:picLocks noChangeAspect="1"/>
          </p:cNvPicPr>
          <p:nvPr/>
        </p:nvPicPr>
        <p:blipFill>
          <a:blip r:embed="rId6"/>
          <a:stretch>
            <a:fillRect/>
          </a:stretch>
        </p:blipFill>
        <p:spPr>
          <a:xfrm rot="21600000">
            <a:off x="2756142" y="5488665"/>
            <a:ext cx="1394496" cy="892574"/>
          </a:xfrm>
          <a:prstGeom prst="rect">
            <a:avLst/>
          </a:prstGeom>
        </p:spPr>
      </p:pic>
      <p:sp>
        <p:nvSpPr>
          <p:cNvPr id="6" name="textbox 1294"/>
          <p:cNvSpPr/>
          <p:nvPr/>
        </p:nvSpPr>
        <p:spPr>
          <a:xfrm>
            <a:off x="3034907" y="5076807"/>
            <a:ext cx="1222281" cy="217962"/>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Aloft Work</a:t>
            </a:r>
            <a:endParaRPr lang="en-US" sz="121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textbox 1298"/>
          <p:cNvSpPr/>
          <p:nvPr/>
        </p:nvSpPr>
        <p:spPr>
          <a:xfrm>
            <a:off x="1270032" y="6514739"/>
            <a:ext cx="1478367" cy="216036"/>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Industrial Park</a:t>
            </a:r>
            <a:endParaRPr lang="en-US" sz="121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1302"/>
          <p:cNvSpPr/>
          <p:nvPr/>
        </p:nvSpPr>
        <p:spPr>
          <a:xfrm>
            <a:off x="2998708" y="6512043"/>
            <a:ext cx="1020108" cy="218732"/>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2000"/>
              </a:lnSpc>
            </a:pPr>
            <a:r>
              <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Logistics</a:t>
            </a:r>
            <a:endParaRPr lang="en-US" sz="1215"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1304"/>
          <p:cNvSpPr/>
          <p:nvPr/>
        </p:nvSpPr>
        <p:spPr>
          <a:xfrm>
            <a:off x="1042828" y="5078732"/>
            <a:ext cx="2483841" cy="216036"/>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Construction Industry</a:t>
            </a:r>
            <a:endParaRPr lang="en-US" sz="121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1596"/>
          <p:cNvSpPr/>
          <p:nvPr>
            <p:custDataLst>
              <p:tags r:id="rId7"/>
            </p:custDataLst>
          </p:nvPr>
        </p:nvSpPr>
        <p:spPr>
          <a:xfrm>
            <a:off x="248920" y="3729990"/>
            <a:ext cx="3669665" cy="457200"/>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rPr>
              <a:t>Application Scenarios </a:t>
            </a:r>
            <a:endParaRPr lang="en-US" alt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9" name="图片 8" descr="图片4"/>
          <p:cNvPicPr>
            <a:picLocks noChangeAspect="1"/>
          </p:cNvPicPr>
          <p:nvPr/>
        </p:nvPicPr>
        <p:blipFill>
          <a:blip r:embed="rId8"/>
          <a:stretch>
            <a:fillRect/>
          </a:stretch>
        </p:blipFill>
        <p:spPr>
          <a:xfrm>
            <a:off x="462495" y="885470"/>
            <a:ext cx="3899823" cy="215805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2" name="picture 1762"/>
          <p:cNvPicPr>
            <a:picLocks noChangeAspect="1"/>
          </p:cNvPicPr>
          <p:nvPr/>
        </p:nvPicPr>
        <p:blipFill>
          <a:blip r:embed="rId1"/>
          <a:stretch>
            <a:fillRect/>
          </a:stretch>
        </p:blipFill>
        <p:spPr>
          <a:xfrm rot="21600000">
            <a:off x="0" y="1685"/>
            <a:ext cx="12191384" cy="6846929"/>
          </a:xfrm>
          <a:prstGeom prst="rect">
            <a:avLst/>
          </a:prstGeom>
        </p:spPr>
      </p:pic>
      <p:sp>
        <p:nvSpPr>
          <p:cNvPr id="2166" name="textbox 2166"/>
          <p:cNvSpPr/>
          <p:nvPr/>
        </p:nvSpPr>
        <p:spPr>
          <a:xfrm>
            <a:off x="1357576" y="2955933"/>
            <a:ext cx="7449112" cy="2530822"/>
          </a:xfrm>
          <a:prstGeom prst="rect">
            <a:avLst/>
          </a:prstGeom>
          <a:noFill/>
          <a:ln w="0" cap="flat">
            <a:noFill/>
            <a:prstDash val="solid"/>
            <a:miter lim="0"/>
          </a:ln>
        </p:spPr>
        <p:txBody>
          <a:bodyPr vert="horz" wrap="square" lIns="0" tIns="0" rIns="0" bIns="0"/>
          <a:lstStyle/>
          <a:p>
            <a:pPr marL="85090" algn="l" rtl="0" eaLnBrk="0">
              <a:lnSpc>
                <a:spcPct val="75000"/>
              </a:lnSpc>
              <a:buClrTx/>
              <a:buSzTx/>
              <a:buNone/>
            </a:pPr>
            <a:r>
              <a:rPr sz="6000" b="1" kern="0" dirty="0">
                <a:solidFill>
                  <a:srgbClr val="FFFFFF">
                    <a:alpha val="100000"/>
                  </a:srgbClr>
                </a:solidFill>
                <a:uFillTx/>
                <a:latin typeface="Arial" panose="020B0604020202020204"/>
                <a:ea typeface="Arial" panose="020B0604020202020204"/>
                <a:cs typeface="Arial" panose="020B0604020202020204"/>
              </a:rPr>
              <a:t>Rugged Products</a:t>
            </a:r>
            <a:endParaRPr sz="6000" b="1" kern="0" dirty="0">
              <a:solidFill>
                <a:srgbClr val="FFFFFF">
                  <a:alpha val="100000"/>
                </a:srgbClr>
              </a:solidFill>
              <a:uFillTx/>
              <a:latin typeface="Arial" panose="020B0604020202020204"/>
              <a:ea typeface="Arial" panose="020B0604020202020204"/>
              <a:cs typeface="Arial" panose="020B0604020202020204"/>
            </a:endParaRPr>
          </a:p>
          <a:p>
            <a:pPr marL="85090" algn="l" rtl="0" eaLnBrk="0">
              <a:lnSpc>
                <a:spcPct val="75000"/>
              </a:lnSpc>
              <a:buClrTx/>
              <a:buSzTx/>
              <a:buNone/>
            </a:pPr>
            <a:r>
              <a:rPr sz="6000" b="1" kern="0" dirty="0">
                <a:solidFill>
                  <a:srgbClr val="FFFFFF">
                    <a:alpha val="100000"/>
                  </a:srgbClr>
                </a:solidFill>
                <a:uFillTx/>
                <a:latin typeface="Arial" panose="020B0604020202020204"/>
                <a:ea typeface="Arial" panose="020B0604020202020204"/>
                <a:cs typeface="Arial" panose="020B0604020202020204"/>
                <a:sym typeface="+mn-ea"/>
              </a:rPr>
              <a:t>Specifications  </a:t>
            </a:r>
            <a:endParaRPr lang="zh-CN" altLang="en-US" sz="7155" b="1" kern="0" spc="-450" dirty="0">
              <a:solidFill>
                <a:srgbClr val="FFFFFF">
                  <a:alpha val="100000"/>
                </a:srgbClr>
              </a:solidFill>
              <a:latin typeface="微软雅黑" panose="020B0503020204020204" charset="-122"/>
              <a:ea typeface="微软雅黑" panose="020B0503020204020204" charset="-122"/>
              <a:cs typeface="Microsoft Sans Serif" panose="020B0604020202020204" pitchFamily="34" charset="0"/>
            </a:endParaRPr>
          </a:p>
        </p:txBody>
      </p:sp>
      <p:grpSp>
        <p:nvGrpSpPr>
          <p:cNvPr id="3" name="组合 2"/>
          <p:cNvGrpSpPr/>
          <p:nvPr/>
        </p:nvGrpSpPr>
        <p:grpSpPr>
          <a:xfrm>
            <a:off x="1470660" y="2536825"/>
            <a:ext cx="1884045" cy="289560"/>
            <a:chOff x="1259754" y="1715371"/>
            <a:chExt cx="10472591" cy="1462228"/>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810" y="1715371"/>
              <a:ext cx="10414535" cy="1409772"/>
            </a:xfrm>
            <a:prstGeom prst="rect">
              <a:avLst/>
            </a:prstGeom>
          </p:spPr>
        </p:pic>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754" y="1767827"/>
              <a:ext cx="10414535" cy="1409772"/>
            </a:xfrm>
            <a:prstGeom prst="rect">
              <a:avLst/>
            </a:prstGeom>
          </p:spPr>
        </p:pic>
      </p:grpSp>
      <p:sp>
        <p:nvSpPr>
          <p:cNvPr id="11" name="椭圆 10"/>
          <p:cNvSpPr/>
          <p:nvPr>
            <p:custDataLst>
              <p:tags r:id="rId4"/>
            </p:custDataLst>
          </p:nvPr>
        </p:nvSpPr>
        <p:spPr>
          <a:xfrm flipV="1">
            <a:off x="1244594" y="2617880"/>
            <a:ext cx="102274" cy="10227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cxnSp>
        <p:nvCxnSpPr>
          <p:cNvPr id="12" name="直接连接符 11"/>
          <p:cNvCxnSpPr/>
          <p:nvPr>
            <p:custDataLst>
              <p:tags r:id="rId5"/>
            </p:custDataLst>
          </p:nvPr>
        </p:nvCxnSpPr>
        <p:spPr>
          <a:xfrm>
            <a:off x="1295731" y="2929653"/>
            <a:ext cx="0" cy="1368000"/>
          </a:xfrm>
          <a:prstGeom prst="line">
            <a:avLst/>
          </a:prstGeom>
          <a:solidFill>
            <a:schemeClr val="bg1"/>
          </a:solidFill>
          <a:ln w="6350" cap="flat" cmpd="sng" algn="ctr">
            <a:solidFill>
              <a:schemeClr val="bg1"/>
            </a:solidFill>
            <a:prstDash val="sysDash"/>
            <a:miter lim="800000"/>
          </a:ln>
          <a:effectLst/>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sp>
        <p:nvSpPr>
          <p:cNvPr id="174" name="textbox 174"/>
          <p:cNvSpPr/>
          <p:nvPr/>
        </p:nvSpPr>
        <p:spPr>
          <a:xfrm>
            <a:off x="1042828" y="461484"/>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KS10</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graphicFrame>
        <p:nvGraphicFramePr>
          <p:cNvPr id="2" name="表格 1"/>
          <p:cNvGraphicFramePr/>
          <p:nvPr>
            <p:custDataLst>
              <p:tags r:id="rId2"/>
            </p:custDataLst>
          </p:nvPr>
        </p:nvGraphicFramePr>
        <p:xfrm>
          <a:off x="4695825" y="1905"/>
          <a:ext cx="7490460" cy="685355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81150"/>
                <a:gridCol w="5909310"/>
              </a:tblGrid>
              <a:tr h="2146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CPU</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MT6877(</a:t>
                      </a:r>
                      <a:r>
                        <a:rPr lang="en-US" sz="970" kern="0" dirty="0" err="1">
                          <a:solidFill>
                            <a:srgbClr val="F4B183">
                              <a:alpha val="100000"/>
                            </a:srgbClr>
                          </a:solidFill>
                          <a:uFillTx/>
                          <a:latin typeface="Arial" panose="020B0604020202020204" pitchFamily="34" charset="0"/>
                          <a:ea typeface="黑体" panose="02010609060101010101" charset="-122"/>
                          <a:cs typeface="+mj-lt"/>
                        </a:rPr>
                        <a:t>MTK </a:t>
                      </a:r>
                      <a:r>
                        <a:rPr lang="en-US" sz="970" kern="0" dirty="0">
                          <a:solidFill>
                            <a:srgbClr val="F4B183">
                              <a:alpha val="100000"/>
                            </a:srgbClr>
                          </a:solidFill>
                          <a:uFillTx/>
                          <a:latin typeface="Arial" panose="020B0604020202020204" pitchFamily="34" charset="0"/>
                          <a:ea typeface="黑体" panose="02010609060101010101" charset="-122"/>
                          <a:cs typeface="+mj-lt"/>
                        </a:rPr>
                        <a:t>900</a:t>
                      </a:r>
                      <a:r>
                        <a:rPr sz="970" kern="0" dirty="0">
                          <a:solidFill>
                            <a:srgbClr val="F4B183">
                              <a:alpha val="100000"/>
                            </a:srgbClr>
                          </a:solidFill>
                          <a:uFillTx/>
                          <a:latin typeface="Arial" panose="020B0604020202020204" pitchFamily="34" charset="0"/>
                          <a:ea typeface="黑体" panose="02010609060101010101" charset="-122"/>
                          <a:cs typeface="+mj-lt"/>
                        </a:rPr>
                        <a:t>）</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46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RAM+ROM</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8GB  RAM＋256GB  ROM</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780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OS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And</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roid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3</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780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Display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6.78 inch FHD+ INCELL  IPS :2408*1020，Multi-touch</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860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GPS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GPS+Glonass+Beidou+Galileo  L1+L5</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46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WIFI</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rPr>
                        <a:t>2.4G&amp;5GHz,dual band; support Wi-Fi Hotspot</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46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Bluetooth 5.1</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130175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Bands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0" indent="0" algn="l">
                        <a:spcBef>
                          <a:spcPts val="230"/>
                        </a:spcBef>
                        <a:buClrTx/>
                        <a:buSzTx/>
                        <a:buFont typeface="Wingdings" panose="05000000000000000000" charset="0"/>
                        <a:buNone/>
                      </a:pPr>
                      <a:r>
                        <a:rPr lang="en-US" sz="970" kern="0" dirty="0">
                          <a:solidFill>
                            <a:srgbClr val="F4B183">
                              <a:alpha val="100000"/>
                            </a:srgbClr>
                          </a:solidFill>
                          <a:uFillTx/>
                          <a:latin typeface="Arial" panose="020B0604020202020204" pitchFamily="34" charset="0"/>
                          <a:ea typeface="黑体" panose="02010609060101010101" charset="-122"/>
                          <a:cs typeface="+mj-lt"/>
                        </a:rPr>
                        <a:t>        GSM frequency bands</a:t>
                      </a:r>
                      <a:endParaRPr lang="en-US"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GSM： B2/3/5/8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CDMA： BC0</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WCDMA： B1/2/4/5/8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TDD： 34/38/39/40/41</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FDD： 1/2/3/4/5/7/8/12/17/20/25/26/28AB/66</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5G：      N1//3/5/7/8/20/25/28/38/40/41/77/78/79</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46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SIM Card Slot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rPr>
                        <a:t>Nano Sim</a:t>
                      </a:r>
                      <a:r>
                        <a:rPr lang="en-US" sz="900" kern="0" dirty="0">
                          <a:solidFill>
                            <a:srgbClr val="F4B183">
                              <a:alpha val="100000"/>
                            </a:srgbClr>
                          </a:solidFill>
                          <a:uFillTx/>
                          <a:latin typeface="Arial" panose="020B0604020202020204" pitchFamily="34" charset="0"/>
                          <a:ea typeface="黑体" panose="02010609060101010101" charset="-122"/>
                          <a:cs typeface="+mj-lt"/>
                        </a:rPr>
                        <a:t> </a:t>
                      </a:r>
                      <a:r>
                        <a:rPr lang="en-US" altLang="zh-CN" sz="900" kern="0" dirty="0" err="1">
                          <a:solidFill>
                            <a:srgbClr val="F4B183">
                              <a:alpha val="100000"/>
                            </a:srgbClr>
                          </a:solidFill>
                          <a:uFillTx/>
                          <a:latin typeface="Arial" panose="020B0604020202020204" pitchFamily="34" charset="0"/>
                          <a:ea typeface="黑体" panose="02010609060101010101" charset="-122"/>
                          <a:cs typeface="+mj-lt"/>
                        </a:rPr>
                        <a:t>Card</a:t>
                      </a:r>
                      <a:r>
                        <a:rPr sz="900" kern="0" dirty="0" err="1">
                          <a:solidFill>
                            <a:srgbClr val="F4B183">
                              <a:alpha val="100000"/>
                            </a:srgbClr>
                          </a:solidFill>
                          <a:uFillTx/>
                          <a:latin typeface="Arial" panose="020B0604020202020204" pitchFamily="34" charset="0"/>
                          <a:ea typeface="黑体" panose="02010609060101010101" charset="-122"/>
                          <a:cs typeface="+mj-lt"/>
                        </a:rPr>
                        <a:t>+Nano</a:t>
                      </a:r>
                      <a:r>
                        <a:rPr sz="900" kern="0" dirty="0">
                          <a:solidFill>
                            <a:srgbClr val="F4B183">
                              <a:alpha val="100000"/>
                            </a:srgbClr>
                          </a:solidFill>
                          <a:uFillTx/>
                          <a:latin typeface="Arial" panose="020B0604020202020204" pitchFamily="34" charset="0"/>
                          <a:ea typeface="黑体" panose="02010609060101010101" charset="-122"/>
                          <a:cs typeface="+mj-lt"/>
                        </a:rPr>
                        <a:t> Sim</a:t>
                      </a:r>
                      <a:r>
                        <a:rPr lang="en-US" sz="900" kern="0" dirty="0">
                          <a:solidFill>
                            <a:srgbClr val="F4B183">
                              <a:alpha val="100000"/>
                            </a:srgbClr>
                          </a:solidFill>
                          <a:uFillTx/>
                          <a:latin typeface="Arial" panose="020B0604020202020204" pitchFamily="34" charset="0"/>
                          <a:ea typeface="黑体" panose="02010609060101010101" charset="-122"/>
                          <a:cs typeface="+mj-lt"/>
                        </a:rPr>
                        <a:t> </a:t>
                      </a:r>
                      <a:r>
                        <a:rPr lang="en-US" altLang="zh-CN" sz="900" kern="0" dirty="0" err="1">
                          <a:solidFill>
                            <a:srgbClr val="F4B183">
                              <a:alpha val="100000"/>
                            </a:srgbClr>
                          </a:solidFill>
                          <a:uFillTx/>
                          <a:latin typeface="Arial" panose="020B0604020202020204" pitchFamily="34" charset="0"/>
                          <a:ea typeface="黑体" panose="02010609060101010101" charset="-122"/>
                          <a:cs typeface="+mj-lt"/>
                        </a:rPr>
                        <a:t>Card</a:t>
                      </a:r>
                      <a:r>
                        <a:rPr sz="900" kern="0" dirty="0" err="1">
                          <a:solidFill>
                            <a:srgbClr val="F4B183">
                              <a:alpha val="100000"/>
                            </a:srgbClr>
                          </a:solidFill>
                          <a:uFillTx/>
                          <a:latin typeface="Arial" panose="020B0604020202020204" pitchFamily="34" charset="0"/>
                          <a:ea typeface="黑体" panose="02010609060101010101" charset="-122"/>
                          <a:cs typeface="+mj-lt"/>
                        </a:rPr>
                        <a:t>+T</a:t>
                      </a:r>
                      <a:r>
                        <a:rPr lang="en-US" altLang="zh-CN" sz="900" kern="0" dirty="0" err="1">
                          <a:solidFill>
                            <a:srgbClr val="F4B183">
                              <a:alpha val="100000"/>
                            </a:srgbClr>
                          </a:solidFill>
                          <a:uFillTx/>
                          <a:latin typeface="Arial" panose="020B0604020202020204" pitchFamily="34" charset="0"/>
                          <a:ea typeface="黑体" panose="02010609060101010101" charset="-122"/>
                          <a:cs typeface="+mj-lt"/>
                        </a:rPr>
                        <a:t>F</a:t>
                      </a:r>
                      <a:r>
                        <a:rPr lang="en-US" altLang="zh-CN" sz="900" kern="0" dirty="0">
                          <a:solidFill>
                            <a:srgbClr val="F4B183">
                              <a:alpha val="100000"/>
                            </a:srgbClr>
                          </a:solidFill>
                          <a:uFillTx/>
                          <a:latin typeface="Arial" panose="020B0604020202020204" pitchFamily="34" charset="0"/>
                          <a:ea typeface="黑体" panose="02010609060101010101" charset="-122"/>
                          <a:cs typeface="+mj-lt"/>
                        </a:rPr>
                        <a:t> Card</a:t>
                      </a:r>
                      <a:r>
                        <a:rPr lang="zh-CN" altLang="en-US" sz="900" kern="0" dirty="0">
                          <a:solidFill>
                            <a:srgbClr val="F4B183">
                              <a:alpha val="100000"/>
                            </a:srgbClr>
                          </a:solidFill>
                          <a:uFillTx/>
                          <a:latin typeface="Arial" panose="020B0604020202020204" pitchFamily="34" charset="0"/>
                          <a:ea typeface="黑体" panose="02010609060101010101" charset="-122"/>
                          <a:cs typeface="+mj-lt"/>
                        </a:rPr>
                        <a:t>；</a:t>
                      </a:r>
                      <a:r>
                        <a:rPr lang="en-US" sz="900" kern="0" dirty="0">
                          <a:solidFill>
                            <a:srgbClr val="F4B183">
                              <a:alpha val="100000"/>
                            </a:srgbClr>
                          </a:solidFill>
                          <a:uFillTx/>
                          <a:latin typeface="Arial" panose="020B0604020202020204" pitchFamily="34" charset="0"/>
                          <a:ea typeface="黑体" panose="02010609060101010101" charset="-122"/>
                          <a:cs typeface="+mj-lt"/>
                        </a:rPr>
                        <a:t>Dual SIM (two out of three)</a:t>
                      </a:r>
                      <a:endParaRPr lang="en-US" sz="9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46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Cover Plate Material</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2D cover plate, 1.1 mm thick, GFF ,Corning Gorilla Glass 3</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73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Charger</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11V</a:t>
                      </a:r>
                      <a:r>
                        <a:rPr lang="en-US" sz="970" kern="0" dirty="0">
                          <a:solidFill>
                            <a:srgbClr val="F4B183">
                              <a:alpha val="100000"/>
                            </a:srgbClr>
                          </a:solidFill>
                          <a:uFillTx/>
                          <a:latin typeface="Arial" panose="020B0604020202020204" pitchFamily="34" charset="0"/>
                          <a:ea typeface="黑体" panose="02010609060101010101" charset="-122"/>
                          <a:cs typeface="+mj-lt"/>
                        </a:rPr>
                        <a:t>/</a:t>
                      </a:r>
                      <a:r>
                        <a:rPr sz="970" kern="0" dirty="0">
                          <a:solidFill>
                            <a:srgbClr val="F4B183">
                              <a:alpha val="100000"/>
                            </a:srgbClr>
                          </a:solidFill>
                          <a:uFillTx/>
                          <a:latin typeface="Arial" panose="020B0604020202020204" pitchFamily="34" charset="0"/>
                          <a:ea typeface="黑体" panose="02010609060101010101" charset="-122"/>
                          <a:cs typeface="+mj-lt"/>
                        </a:rPr>
                        <a:t>6A</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796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Battery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rPr>
                        <a:t>Built-in 6200mAh battery with 66W fast charging</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796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NFC</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rPr>
                        <a:t>Support</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780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Front 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16M</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796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Rear 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rPr>
                        <a:t>64M</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8036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Wide-angle 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rPr>
                        <a:t>Wide-angle + Macro, 8MP + 8MP</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796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Night Vision 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rPr>
                        <a:t>13MP Infrared Night Vision</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780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Accelerometer</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970" kern="0" dirty="0">
                          <a:solidFill>
                            <a:srgbClr val="F4B183">
                              <a:alpha val="100000"/>
                            </a:srgbClr>
                          </a:solidFill>
                          <a:uFillTx/>
                          <a:latin typeface="Arial" panose="020B0604020202020204" pitchFamily="34" charset="0"/>
                          <a:ea typeface="黑体" panose="02010609060101010101" charset="-122"/>
                          <a:cs typeface="+mj-lt"/>
                        </a:rPr>
                        <a:t>Support</a:t>
                      </a:r>
                      <a:endParaRPr lang="en-US" altLang="zh-CN"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717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Flashlight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970" kern="0" dirty="0">
                          <a:solidFill>
                            <a:srgbClr val="F4B183">
                              <a:alpha val="100000"/>
                            </a:srgbClr>
                          </a:solidFill>
                          <a:uFillTx/>
                          <a:latin typeface="Arial" panose="020B0604020202020204" pitchFamily="34" charset="0"/>
                          <a:ea typeface="黑体" panose="02010609060101010101" charset="-122"/>
                          <a:cs typeface="+mj-lt"/>
                        </a:rPr>
                        <a:t>Support</a:t>
                      </a:r>
                      <a:endParaRPr lang="en-US" altLang="zh-CN"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780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Indicator</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rPr>
                        <a:t>LED indication (RGB indicator light with three colors)</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5306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Magnetic compass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970" kern="0" dirty="0">
                          <a:solidFill>
                            <a:srgbClr val="F4B183">
                              <a:alpha val="100000"/>
                            </a:srgbClr>
                          </a:solidFill>
                          <a:uFillTx/>
                          <a:latin typeface="Arial" panose="020B0604020202020204" pitchFamily="34" charset="0"/>
                          <a:ea typeface="黑体" panose="02010609060101010101" charset="-122"/>
                          <a:cs typeface="+mj-lt"/>
                        </a:rPr>
                        <a:t>Support</a:t>
                      </a:r>
                      <a:endParaRPr lang="en-US" altLang="zh-CN"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844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OTG</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970" kern="0" dirty="0">
                          <a:solidFill>
                            <a:srgbClr val="F4B183">
                              <a:alpha val="100000"/>
                            </a:srgbClr>
                          </a:solidFill>
                          <a:uFillTx/>
                          <a:latin typeface="Arial" panose="020B0604020202020204" pitchFamily="34" charset="0"/>
                          <a:ea typeface="黑体" panose="02010609060101010101" charset="-122"/>
                          <a:cs typeface="+mj-lt"/>
                        </a:rPr>
                        <a:t>Support</a:t>
                      </a:r>
                      <a:endParaRPr lang="en-US" altLang="zh-CN"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5717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Reliability Test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IP6</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8, 1.5m drop on concrete</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8100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Audio Capabilities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rPr>
                        <a:t>Smart Power Amplifier AW87390 X2</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6" name="textbox 174"/>
          <p:cNvSpPr/>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1042827" y="208094"/>
            <a:ext cx="278884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R</a:t>
            </a: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ugged Mobile Phone</a:t>
            </a: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12" name="textbox 1596"/>
          <p:cNvSpPr/>
          <p:nvPr>
            <p:custDataLst>
              <p:tags r:id="rId3"/>
            </p:custDataLst>
          </p:nvPr>
        </p:nvSpPr>
        <p:spPr>
          <a:xfrm>
            <a:off x="249154" y="3730142"/>
            <a:ext cx="3688862" cy="457104"/>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a:t>
            </a:r>
            <a:r>
              <a:rPr lang="en-US" altLang="zh-CN" sz="1800" b="1" kern="0" spc="-50" dirty="0" err="1">
                <a:solidFill>
                  <a:srgbClr val="DE6E3F">
                    <a:alpha val="100000"/>
                  </a:srgbClr>
                </a:solidFill>
                <a:latin typeface="微软雅黑" panose="020B0503020204020204" charset="-122"/>
                <a:ea typeface="微软雅黑" panose="020B0503020204020204" charset="-122"/>
                <a:cs typeface="黑体" panose="02010609060101010101" charset="-122"/>
                <a:sym typeface="+mn-ea"/>
              </a:rPr>
              <a:t>i</a:t>
            </a:r>
            <a:r>
              <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o</a:t>
            </a:r>
            <a:endPar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pic>
        <p:nvPicPr>
          <p:cNvPr id="2688" name="picture 2688"/>
          <p:cNvPicPr>
            <a:picLocks noChangeAspect="1"/>
          </p:cNvPicPr>
          <p:nvPr/>
        </p:nvPicPr>
        <p:blipFill>
          <a:blip r:embed="rId4"/>
          <a:stretch>
            <a:fillRect/>
          </a:stretch>
        </p:blipFill>
        <p:spPr>
          <a:xfrm rot="21600000">
            <a:off x="731167" y="4103052"/>
            <a:ext cx="1489511" cy="944570"/>
          </a:xfrm>
          <a:prstGeom prst="rect">
            <a:avLst/>
          </a:prstGeom>
        </p:spPr>
      </p:pic>
      <p:pic>
        <p:nvPicPr>
          <p:cNvPr id="2692" name="picture 2692"/>
          <p:cNvPicPr>
            <a:picLocks noChangeAspect="1"/>
          </p:cNvPicPr>
          <p:nvPr/>
        </p:nvPicPr>
        <p:blipFill>
          <a:blip r:embed="rId5"/>
          <a:stretch>
            <a:fillRect/>
          </a:stretch>
        </p:blipFill>
        <p:spPr>
          <a:xfrm rot="21600000">
            <a:off x="2682353" y="4118456"/>
            <a:ext cx="1399668" cy="945256"/>
          </a:xfrm>
          <a:prstGeom prst="rect">
            <a:avLst/>
          </a:prstGeom>
        </p:spPr>
      </p:pic>
      <p:pic>
        <p:nvPicPr>
          <p:cNvPr id="9" name="picture 2690"/>
          <p:cNvPicPr>
            <a:picLocks noChangeAspect="1"/>
          </p:cNvPicPr>
          <p:nvPr/>
        </p:nvPicPr>
        <p:blipFill>
          <a:blip r:embed="rId6"/>
          <a:stretch>
            <a:fillRect/>
          </a:stretch>
        </p:blipFill>
        <p:spPr>
          <a:xfrm rot="21600000">
            <a:off x="718577" y="5454488"/>
            <a:ext cx="1475960" cy="912044"/>
          </a:xfrm>
          <a:prstGeom prst="rect">
            <a:avLst/>
          </a:prstGeom>
        </p:spPr>
      </p:pic>
      <p:pic>
        <p:nvPicPr>
          <p:cNvPr id="10" name="picture 2694"/>
          <p:cNvPicPr>
            <a:picLocks noChangeAspect="1"/>
          </p:cNvPicPr>
          <p:nvPr/>
        </p:nvPicPr>
        <p:blipFill>
          <a:blip r:embed="rId7"/>
          <a:stretch>
            <a:fillRect/>
          </a:stretch>
        </p:blipFill>
        <p:spPr>
          <a:xfrm rot="21600000">
            <a:off x="2678452" y="5473261"/>
            <a:ext cx="1377188" cy="894713"/>
          </a:xfrm>
          <a:prstGeom prst="rect">
            <a:avLst/>
          </a:prstGeom>
        </p:spPr>
      </p:pic>
      <p:pic>
        <p:nvPicPr>
          <p:cNvPr id="3" name="图片 2" descr="六视图(2)"/>
          <p:cNvPicPr>
            <a:picLocks noChangeAspect="1"/>
          </p:cNvPicPr>
          <p:nvPr/>
        </p:nvPicPr>
        <p:blipFill>
          <a:blip r:embed="rId8"/>
          <a:stretch>
            <a:fillRect/>
          </a:stretch>
        </p:blipFill>
        <p:spPr>
          <a:xfrm>
            <a:off x="276225" y="784225"/>
            <a:ext cx="4021455" cy="2666365"/>
          </a:xfrm>
          <a:prstGeom prst="rect">
            <a:avLst/>
          </a:prstGeom>
        </p:spPr>
      </p:pic>
      <p:sp>
        <p:nvSpPr>
          <p:cNvPr id="5" name="textbox 2738"/>
          <p:cNvSpPr/>
          <p:nvPr/>
        </p:nvSpPr>
        <p:spPr>
          <a:xfrm>
            <a:off x="730885" y="6466840"/>
            <a:ext cx="3478530" cy="18986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Outdoor                            Factory</a:t>
            </a:r>
            <a:endPar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7" name="textbox 2698"/>
          <p:cNvSpPr/>
          <p:nvPr/>
        </p:nvSpPr>
        <p:spPr>
          <a:xfrm>
            <a:off x="730885" y="5149850"/>
            <a:ext cx="3828415" cy="233680"/>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94000"/>
              </a:lnSpc>
            </a:pPr>
            <a:r>
              <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Engineering Operations        Automated Industry</a:t>
            </a:r>
            <a:endPar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pic>
        <p:nvPicPr>
          <p:cNvPr id="1674" name="picture 1674" descr="D:/共享/1.png1"/>
          <p:cNvPicPr>
            <a:picLocks noChangeAspect="1"/>
          </p:cNvPicPr>
          <p:nvPr/>
        </p:nvPicPr>
        <p:blipFill>
          <a:blip r:embed="rId2"/>
          <a:srcRect t="5839" b="5839"/>
          <a:stretch>
            <a:fillRect/>
          </a:stretch>
        </p:blipFill>
        <p:spPr>
          <a:xfrm rot="21600000">
            <a:off x="920115" y="955675"/>
            <a:ext cx="2941955" cy="2468880"/>
          </a:xfrm>
          <a:prstGeom prst="rect">
            <a:avLst/>
          </a:prstGeom>
        </p:spPr>
      </p:pic>
      <p:graphicFrame>
        <p:nvGraphicFramePr>
          <p:cNvPr id="4" name="表格 3"/>
          <p:cNvGraphicFramePr/>
          <p:nvPr>
            <p:custDataLst>
              <p:tags r:id="rId3"/>
            </p:custDataLst>
          </p:nvPr>
        </p:nvGraphicFramePr>
        <p:xfrm>
          <a:off x="4721351" y="1685"/>
          <a:ext cx="7470775" cy="677291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38605"/>
                <a:gridCol w="5932058"/>
              </a:tblGrid>
              <a:tr h="13398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CPU</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MT6877</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0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MTK 900</a:t>
                      </a:r>
                      <a:r>
                        <a:rPr sz="100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Memory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8GB  RAM＋256GB  ROM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OS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And</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roid </a:t>
                      </a:r>
                      <a:r>
                        <a:rPr sz="1000" kern="0" dirty="0">
                          <a:solidFill>
                            <a:srgbClr val="F4B183">
                              <a:alpha val="100000"/>
                            </a:srgbClr>
                          </a:solidFill>
                          <a:uFillTx/>
                          <a:latin typeface="Arial" panose="020B0604020202020204" pitchFamily="34" charset="0"/>
                          <a:ea typeface="黑体" panose="02010609060101010101" charset="-122"/>
                          <a:cs typeface="+mj-lt"/>
                          <a:sym typeface="+mn-ea"/>
                        </a:rPr>
                        <a:t>12</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Display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6.78 inch FHD+ INCELL  IPS :2408*1020，Multi-touch</a:t>
                      </a:r>
                      <a:endParaRPr sz="1000" kern="0" dirty="0">
                        <a:solidFill>
                          <a:srgbClr val="FF0000"/>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Navigation</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GPS+Glonass+Beidou+Galileo  L1+L5</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WiFi</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1000" kern="0" dirty="0">
                          <a:solidFill>
                            <a:srgbClr val="F4B183">
                              <a:alpha val="100000"/>
                            </a:srgbClr>
                          </a:solidFill>
                          <a:uFillTx/>
                          <a:latin typeface="Arial" panose="020B0604020202020204" pitchFamily="34" charset="0"/>
                          <a:ea typeface="黑体" panose="02010609060101010101" charset="-122"/>
                          <a:cs typeface="+mj-lt"/>
                        </a:rPr>
                        <a:t>2.4G&amp;5GHz,dual band</a:t>
                      </a:r>
                      <a:r>
                        <a:rPr lang="zh-CN" altLang="en-US" sz="1000" kern="0" dirty="0">
                          <a:solidFill>
                            <a:srgbClr val="F4B183">
                              <a:alpha val="100000"/>
                            </a:srgbClr>
                          </a:solidFill>
                          <a:uFillTx/>
                          <a:latin typeface="Arial" panose="020B0604020202020204" pitchFamily="34" charset="0"/>
                          <a:ea typeface="黑体" panose="02010609060101010101" charset="-122"/>
                          <a:cs typeface="+mj-lt"/>
                        </a:rPr>
                        <a:t>，</a:t>
                      </a:r>
                      <a:r>
                        <a:rPr lang="en-US" altLang="zh-CN" sz="1000" kern="0" dirty="0">
                          <a:solidFill>
                            <a:srgbClr val="F4B183">
                              <a:alpha val="100000"/>
                            </a:srgbClr>
                          </a:solidFill>
                          <a:uFillTx/>
                          <a:latin typeface="Arial" panose="020B0604020202020204" pitchFamily="34" charset="0"/>
                          <a:ea typeface="黑体" panose="02010609060101010101" charset="-122"/>
                          <a:cs typeface="+mj-lt"/>
                        </a:rPr>
                        <a:t>support Wi-Fi Hotspot</a:t>
                      </a:r>
                      <a:endParaRPr lang="en-US" altLang="zh-CN"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Bluetooth 5.1</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69786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Bands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0" indent="0" algn="l">
                        <a:spcBef>
                          <a:spcPts val="230"/>
                        </a:spcBef>
                        <a:buClrTx/>
                        <a:buSzTx/>
                        <a:buFont typeface="Wingdings" panose="05000000000000000000" charset="0"/>
                        <a:buNone/>
                      </a:pPr>
                      <a:r>
                        <a:rPr lang="en-US" altLang="zh-CN" sz="1000" kern="0" dirty="0">
                          <a:solidFill>
                            <a:srgbClr val="F4B183">
                              <a:alpha val="100000"/>
                            </a:srgbClr>
                          </a:solidFill>
                          <a:uFillTx/>
                          <a:latin typeface="Arial" panose="020B0604020202020204" pitchFamily="34" charset="0"/>
                          <a:ea typeface="黑体" panose="02010609060101010101" charset="-122"/>
                          <a:cs typeface="+mj-lt"/>
                        </a:rPr>
                        <a:t>        GSM frequency bands</a:t>
                      </a:r>
                      <a:endParaRPr lang="en-US" altLang="zh-CN"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GSM： B2/3/5/8</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CDMA： BC0</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WCDMA： B1/2/4/5/8</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TDD： 34/38/39/40/41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FDD： 1/2/3/4/5/7/8/12/17/20/25/26/28AB/66</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5G：      N1//3/5/7/8/20/25/28/38/40/41/77/78/79</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SIM Card Slot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Support   Nano </a:t>
                      </a:r>
                      <a:r>
                        <a:rPr lang="en-US" sz="1000" kern="0" dirty="0" err="1">
                          <a:solidFill>
                            <a:srgbClr val="F4B183">
                              <a:alpha val="100000"/>
                            </a:srgbClr>
                          </a:solidFill>
                          <a:uFillTx/>
                          <a:latin typeface="Arial" panose="020B0604020202020204" pitchFamily="34" charset="0"/>
                          <a:ea typeface="黑体" panose="02010609060101010101" charset="-122"/>
                          <a:cs typeface="+mj-lt"/>
                          <a:sym typeface="+mn-ea"/>
                        </a:rPr>
                        <a:t>SIM+Nano</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 SIM+TF card   / Three-in-one card slot</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Dual SIM Requirements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LTE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Charger</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11V</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a:t>
                      </a:r>
                      <a:r>
                        <a:rPr sz="1000" kern="0" dirty="0">
                          <a:solidFill>
                            <a:srgbClr val="F4B183">
                              <a:alpha val="100000"/>
                            </a:srgbClr>
                          </a:solidFill>
                          <a:uFillTx/>
                          <a:latin typeface="Arial" panose="020B0604020202020204" pitchFamily="34" charset="0"/>
                          <a:ea typeface="黑体" panose="02010609060101010101" charset="-122"/>
                          <a:cs typeface="+mj-lt"/>
                          <a:sym typeface="+mn-ea"/>
                        </a:rPr>
                        <a:t>6A</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2288">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Capacity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9600mAh built-in battery with 66W fast charging</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NFC</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1000" kern="0" dirty="0">
                          <a:solidFill>
                            <a:srgbClr val="F4B183">
                              <a:alpha val="100000"/>
                            </a:srgbClr>
                          </a:solidFill>
                          <a:uFillTx/>
                          <a:latin typeface="Arial" panose="020B0604020202020204" pitchFamily="34" charset="0"/>
                          <a:ea typeface="黑体" panose="02010609060101010101" charset="-122"/>
                          <a:cs typeface="+mj-lt"/>
                        </a:rPr>
                        <a:t>Support</a:t>
                      </a:r>
                      <a:endParaRPr lang="en-US" altLang="zh-CN"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Front 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16M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Rear 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64</a:t>
                      </a:r>
                      <a:r>
                        <a:rPr lang="en-US" sz="1000" kern="0" dirty="0">
                          <a:solidFill>
                            <a:srgbClr val="F4B183">
                              <a:alpha val="100000"/>
                            </a:srgbClr>
                          </a:solidFill>
                          <a:uFillTx/>
                          <a:latin typeface="Arial" panose="020B0604020202020204" pitchFamily="34" charset="0"/>
                          <a:ea typeface="黑体" panose="02010609060101010101" charset="-122"/>
                          <a:cs typeface="+mj-lt"/>
                        </a:rPr>
                        <a:t>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209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Wide-angle 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OV8856 800W  and Macro camera 500w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06587">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Night vision 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1000" kern="0" dirty="0">
                          <a:solidFill>
                            <a:srgbClr val="F4B183">
                              <a:alpha val="100000"/>
                            </a:srgbClr>
                          </a:solidFill>
                          <a:uFillTx/>
                          <a:latin typeface="Arial" panose="020B0604020202020204" pitchFamily="34" charset="0"/>
                          <a:ea typeface="黑体" panose="02010609060101010101" charset="-122"/>
                          <a:cs typeface="+mj-lt"/>
                        </a:rPr>
                        <a:t>13MP Infrared Night Vision</a:t>
                      </a:r>
                      <a:endParaRPr lang="en-US" altLang="zh-CN"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2288">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Cover Plate Material</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 </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2D cover, 1.1mm thick, GFF, Corning Gorilla Glass 3</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2288">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Flashlight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1000" kern="0" dirty="0">
                          <a:solidFill>
                            <a:srgbClr val="F4B183">
                              <a:alpha val="100000"/>
                            </a:srgbClr>
                          </a:solidFill>
                          <a:uFillTx/>
                          <a:latin typeface="Arial" panose="020B0604020202020204" pitchFamily="34" charset="0"/>
                          <a:ea typeface="黑体" panose="02010609060101010101" charset="-122"/>
                          <a:cs typeface="+mj-lt"/>
                        </a:rPr>
                        <a:t>Support</a:t>
                      </a:r>
                      <a:endParaRPr lang="en-US" altLang="zh-CN"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2288">
                <a:tc>
                  <a:txBody>
                    <a:bodyPr/>
                    <a:lstStyle/>
                    <a:p>
                      <a:pPr marL="0" marR="0" lvl="0" algn="l" defTabSz="914400" rtl="0" eaLnBrk="1" fontAlgn="auto" latinLnBrk="0" hangingPunct="1">
                        <a:lnSpc>
                          <a:spcPct val="100000"/>
                        </a:lnSpc>
                        <a:spcBef>
                          <a:spcPts val="0"/>
                        </a:spcBef>
                        <a:buClrTx/>
                        <a:buSzTx/>
                        <a:buFontTx/>
                        <a:buNone/>
                      </a:pPr>
                      <a:r>
                        <a:rPr lang="en-US" altLang="zh-CN" sz="1000" b="1" dirty="0">
                          <a:solidFill>
                            <a:srgbClr val="FFE3B7"/>
                          </a:solidFill>
                          <a:latin typeface="微软雅黑" panose="020B0503020204020204" charset="-122"/>
                          <a:ea typeface="微软雅黑" panose="020B0503020204020204" charset="-122"/>
                        </a:rPr>
                        <a:t>Indicator</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1000" kern="0" dirty="0">
                          <a:solidFill>
                            <a:srgbClr val="F4B183">
                              <a:alpha val="100000"/>
                            </a:srgbClr>
                          </a:solidFill>
                          <a:uFillTx/>
                          <a:latin typeface="Arial" panose="020B0604020202020204" pitchFamily="34" charset="0"/>
                          <a:ea typeface="黑体" panose="02010609060101010101" charset="-122"/>
                          <a:cs typeface="+mj-lt"/>
                        </a:rPr>
                        <a:t>LED indication (RGB indicator light with three colors)</a:t>
                      </a:r>
                      <a:endParaRPr lang="en-US" altLang="zh-CN"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2288">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Mechanical Button</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Left side: Customizable.</a:t>
                      </a:r>
                      <a:endParaRPr lang="en-US" sz="10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30"/>
                        </a:spcBef>
                        <a:buClrTx/>
                        <a:buSzTx/>
                        <a:buFont typeface="Wingdings" panose="05000000000000000000" charset="0"/>
                        <a:buChar char="l"/>
                      </a:pP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Right side: Volume buttons + Power on/off button (fingerprint sensor). </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105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Night Vision 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altLang="zh-CN" sz="1000" kern="0" dirty="0">
                          <a:solidFill>
                            <a:srgbClr val="F4B183">
                              <a:alpha val="100000"/>
                            </a:srgbClr>
                          </a:solidFill>
                          <a:uFillTx/>
                          <a:latin typeface="Arial" panose="020B0604020202020204" pitchFamily="34" charset="0"/>
                          <a:ea typeface="黑体" panose="02010609060101010101" charset="-122"/>
                          <a:cs typeface="+mj-lt"/>
                        </a:rPr>
                        <a:t>Support</a:t>
                      </a:r>
                      <a:endParaRPr lang="en-US" altLang="zh-CN"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2288">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Flashlight Cover</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Optical texture, serving as a component together with the flash. </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2288">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Reliability Test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IP6</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8, 1.5m drop on concrete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custDataLst>
              <p:tags r:id="rId4"/>
            </p:custDataLst>
          </p:nvPr>
        </p:nvSpPr>
        <p:spPr>
          <a:xfrm>
            <a:off x="1042828" y="461484"/>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KS</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2</a:t>
            </a: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0</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3" name="textbox 174"/>
          <p:cNvSpPr/>
          <p:nvPr>
            <p:custDataLst>
              <p:tags r:id="rId5"/>
            </p:custDataLst>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custDataLst>
              <p:tags r:id="rId6"/>
            </p:custDataLst>
          </p:nvPr>
        </p:nvSpPr>
        <p:spPr>
          <a:xfrm>
            <a:off x="1042828" y="208094"/>
            <a:ext cx="3016662"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R</a:t>
            </a: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ugged Mobile Phone</a:t>
            </a: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6" name="textbox 1596"/>
          <p:cNvSpPr/>
          <p:nvPr>
            <p:custDataLst>
              <p:tags r:id="rId7"/>
            </p:custDataLst>
          </p:nvPr>
        </p:nvSpPr>
        <p:spPr>
          <a:xfrm>
            <a:off x="249154" y="3730142"/>
            <a:ext cx="3688862" cy="457104"/>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a:t>
            </a:r>
            <a:r>
              <a:rPr lang="en-US" altLang="zh-CN" sz="1800" b="1" kern="0" spc="-50" dirty="0" err="1">
                <a:solidFill>
                  <a:srgbClr val="DE6E3F">
                    <a:alpha val="100000"/>
                  </a:srgbClr>
                </a:solidFill>
                <a:latin typeface="微软雅黑" panose="020B0503020204020204" charset="-122"/>
                <a:ea typeface="微软雅黑" panose="020B0503020204020204" charset="-122"/>
                <a:cs typeface="黑体" panose="02010609060101010101" charset="-122"/>
                <a:sym typeface="+mn-ea"/>
              </a:rPr>
              <a:t>i</a:t>
            </a:r>
            <a:r>
              <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o</a:t>
            </a:r>
            <a:endPar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pic>
        <p:nvPicPr>
          <p:cNvPr id="2688" name="picture 2688"/>
          <p:cNvPicPr>
            <a:picLocks noChangeAspect="1"/>
          </p:cNvPicPr>
          <p:nvPr/>
        </p:nvPicPr>
        <p:blipFill>
          <a:blip r:embed="rId8"/>
          <a:stretch>
            <a:fillRect/>
          </a:stretch>
        </p:blipFill>
        <p:spPr>
          <a:xfrm rot="21600000">
            <a:off x="731167" y="4103052"/>
            <a:ext cx="1489511" cy="944570"/>
          </a:xfrm>
          <a:prstGeom prst="rect">
            <a:avLst/>
          </a:prstGeom>
        </p:spPr>
      </p:pic>
      <p:pic>
        <p:nvPicPr>
          <p:cNvPr id="2692" name="picture 2692"/>
          <p:cNvPicPr>
            <a:picLocks noChangeAspect="1"/>
          </p:cNvPicPr>
          <p:nvPr/>
        </p:nvPicPr>
        <p:blipFill>
          <a:blip r:embed="rId9"/>
          <a:stretch>
            <a:fillRect/>
          </a:stretch>
        </p:blipFill>
        <p:spPr>
          <a:xfrm rot="21600000">
            <a:off x="2682353" y="4118456"/>
            <a:ext cx="1399668" cy="945256"/>
          </a:xfrm>
          <a:prstGeom prst="rect">
            <a:avLst/>
          </a:prstGeom>
        </p:spPr>
      </p:pic>
      <p:pic>
        <p:nvPicPr>
          <p:cNvPr id="9" name="picture 2690"/>
          <p:cNvPicPr>
            <a:picLocks noChangeAspect="1"/>
          </p:cNvPicPr>
          <p:nvPr/>
        </p:nvPicPr>
        <p:blipFill>
          <a:blip r:embed="rId10"/>
          <a:stretch>
            <a:fillRect/>
          </a:stretch>
        </p:blipFill>
        <p:spPr>
          <a:xfrm rot="21600000">
            <a:off x="718577" y="5454488"/>
            <a:ext cx="1475960" cy="912044"/>
          </a:xfrm>
          <a:prstGeom prst="rect">
            <a:avLst/>
          </a:prstGeom>
        </p:spPr>
      </p:pic>
      <p:pic>
        <p:nvPicPr>
          <p:cNvPr id="10" name="picture 2694"/>
          <p:cNvPicPr>
            <a:picLocks noChangeAspect="1"/>
          </p:cNvPicPr>
          <p:nvPr/>
        </p:nvPicPr>
        <p:blipFill>
          <a:blip r:embed="rId11"/>
          <a:stretch>
            <a:fillRect/>
          </a:stretch>
        </p:blipFill>
        <p:spPr>
          <a:xfrm rot="21600000">
            <a:off x="2678452" y="5473261"/>
            <a:ext cx="1377188" cy="894713"/>
          </a:xfrm>
          <a:prstGeom prst="rect">
            <a:avLst/>
          </a:prstGeom>
        </p:spPr>
      </p:pic>
      <p:sp>
        <p:nvSpPr>
          <p:cNvPr id="7" name="textbox 2738"/>
          <p:cNvSpPr/>
          <p:nvPr/>
        </p:nvSpPr>
        <p:spPr>
          <a:xfrm>
            <a:off x="730885" y="6466840"/>
            <a:ext cx="3478530" cy="189865"/>
          </a:xfrm>
          <a:prstGeom prst="rect">
            <a:avLst/>
          </a:prstGeom>
          <a:noFill/>
          <a:ln w="0" cap="flat">
            <a:noFill/>
            <a:prstDash val="solid"/>
            <a:miter lim="0"/>
          </a:ln>
        </p:spPr>
        <p:txBody>
          <a:bodyPr vert="horz" wrap="square" lIns="0" tIns="0" rIns="0" bIns="0"/>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Outdoor                            Factory</a:t>
            </a:r>
            <a:endPar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7" name="textbox 2698"/>
          <p:cNvSpPr/>
          <p:nvPr/>
        </p:nvSpPr>
        <p:spPr>
          <a:xfrm>
            <a:off x="730885" y="5149850"/>
            <a:ext cx="3828415" cy="233680"/>
          </a:xfrm>
          <a:prstGeom prst="rect">
            <a:avLst/>
          </a:prstGeom>
          <a:noFill/>
          <a:ln w="0" cap="flat">
            <a:noFill/>
            <a:prstDash val="solid"/>
            <a:miter lim="0"/>
          </a:ln>
        </p:spPr>
        <p:txBody>
          <a:bodyPr vert="horz" wrap="square" lIns="0" tIns="0" rIns="0" bIns="0"/>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94000"/>
              </a:lnSpc>
            </a:pPr>
            <a:r>
              <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Engineering Operations        Automated Industry</a:t>
            </a:r>
            <a:endPar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pic>
        <p:nvPicPr>
          <p:cNvPr id="2494" name="picture 2494"/>
          <p:cNvPicPr>
            <a:picLocks noChangeAspect="1"/>
          </p:cNvPicPr>
          <p:nvPr/>
        </p:nvPicPr>
        <p:blipFill>
          <a:blip r:embed="rId2"/>
          <a:stretch>
            <a:fillRect/>
          </a:stretch>
        </p:blipFill>
        <p:spPr>
          <a:xfrm rot="21600000">
            <a:off x="588010" y="929640"/>
            <a:ext cx="3350260" cy="2499360"/>
          </a:xfrm>
          <a:prstGeom prst="rect">
            <a:avLst/>
          </a:prstGeom>
        </p:spPr>
      </p:pic>
      <p:graphicFrame>
        <p:nvGraphicFramePr>
          <p:cNvPr id="3" name="表格 2"/>
          <p:cNvGraphicFramePr/>
          <p:nvPr>
            <p:custDataLst>
              <p:tags r:id="rId3"/>
            </p:custDataLst>
          </p:nvPr>
        </p:nvGraphicFramePr>
        <p:xfrm>
          <a:off x="4700270" y="1905"/>
          <a:ext cx="7491730" cy="685419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27810"/>
                <a:gridCol w="5963920"/>
              </a:tblGrid>
              <a:tr h="39878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CPU</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MTK6891(MTK 1100), 6nm, 8 core, 3*Arm Cortex-A78@2.6GHz,4*Arm Cortex-A55@2.0GHz</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Memory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Standard :6 + 1 2 8 G ；Support :8 + 2 5 6 G</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574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OS Version</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Android 12   </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35610">
                <a:tc>
                  <a:txBody>
                    <a:bodyPr/>
                    <a:lstStyle/>
                    <a:p>
                      <a:pPr algn="l">
                        <a:buClrTx/>
                        <a:buSzTx/>
                        <a:buFontTx/>
                      </a:pPr>
                      <a:r>
                        <a:rPr lang="en-US" altLang="zh-CN" sz="1000" b="1" dirty="0">
                          <a:solidFill>
                            <a:srgbClr val="FFE3B7"/>
                          </a:solidFill>
                          <a:latin typeface="微软雅黑" panose="020B0503020204020204" charset="-122"/>
                          <a:ea typeface="微软雅黑" panose="020B0503020204020204" charset="-122"/>
                        </a:rPr>
                        <a:t>Display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10.1'' HD（1920*1200）</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9433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Touchscreen</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10-point touch, G+FF process, Corning 3rd glass, anti-glare, active pen support  </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8003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Dimension</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2 5 2 . 7 *1 7 1 . 9 *1 3 . 2  ( 1 5 . 6 )  MM</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8067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Capacity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8500 mAh/ 3.8 V</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4925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Front：8MP FF ;Rear: 20MP AF; Flashlight support</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61658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SIM Card Slot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Supports 2G/3G/4G/VOLTE calls</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Nano card (side - inserted, two out of three options) supports hot plugging</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8067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WIFI</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IEEE 8 0 2 .1 1 a/ b/ g/ n/ ac/ ax Wi- Fi 6</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8067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Bluetooth 5 .1</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71183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NFC</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Support, 13.56MHz Contactless interface modem</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ISO/IEC 18000-3 、18092</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ISO/IEC 14443 A/B- ISO/IEC 15693 Mifare compliance</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143319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Bands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GSM:B 2/ 3/ 5/ 8</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TD - S CDMA:B 3 8/ 3 9/4 0/4 1</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WCDMA:B 1/ 2/ 5/ 8</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CDMA:B CO/ BC 1/ BC 1 0 ( with R XD)</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TDD LTE :B 3 4/ 3 8/ 3 9/4 0/4 1</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FDD - LTE : 1/ 3/ 5/ 7/ 8/ 2 0/ 2 6/ 2 8 A/ 2 8 B</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5G :N 1/ 3/ 5/ 7/ 8/ 2 0/ 2 8/ 3 8/4 0/4 1/ 7 7/ 7 8/ 7 9</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7147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Barcode Scanning Module</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marR="0" lvl="0" indent="-285750" algn="l" defTabSz="914400" rtl="0" eaLnBrk="1" fontAlgn="auto" latinLnBrk="0" hangingPunct="1">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 Standard : NLS-CM60</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352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GPS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479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Reliability Test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IP67, 1.2m drop on concrete</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P12</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968596"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3000"/>
              </a:lnSpc>
            </a:pPr>
            <a:endParaRPr lang="en-US" altLang="zh-CN"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R</a:t>
            </a: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ugged Tablet</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7" name="textbox 1596"/>
          <p:cNvSpPr/>
          <p:nvPr>
            <p:custDataLst>
              <p:tags r:id="rId4"/>
            </p:custDataLst>
          </p:nvPr>
        </p:nvSpPr>
        <p:spPr>
          <a:xfrm>
            <a:off x="249154" y="3730142"/>
            <a:ext cx="3688862" cy="457104"/>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a:t>
            </a:r>
            <a:r>
              <a:rPr lang="en-US" altLang="zh-CN" sz="1800" b="1" kern="0" spc="-50" dirty="0" err="1">
                <a:solidFill>
                  <a:srgbClr val="DE6E3F">
                    <a:alpha val="100000"/>
                  </a:srgbClr>
                </a:solidFill>
                <a:latin typeface="微软雅黑" panose="020B0503020204020204" charset="-122"/>
                <a:ea typeface="微软雅黑" panose="020B0503020204020204" charset="-122"/>
                <a:cs typeface="黑体" panose="02010609060101010101" charset="-122"/>
                <a:sym typeface="+mn-ea"/>
              </a:rPr>
              <a:t>i</a:t>
            </a:r>
            <a:r>
              <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o</a:t>
            </a:r>
            <a:endPar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pic>
        <p:nvPicPr>
          <p:cNvPr id="2688" name="picture 2688"/>
          <p:cNvPicPr>
            <a:picLocks noChangeAspect="1"/>
          </p:cNvPicPr>
          <p:nvPr/>
        </p:nvPicPr>
        <p:blipFill>
          <a:blip r:embed="rId5"/>
          <a:stretch>
            <a:fillRect/>
          </a:stretch>
        </p:blipFill>
        <p:spPr>
          <a:xfrm rot="21600000">
            <a:off x="731167" y="4103052"/>
            <a:ext cx="1489511" cy="944570"/>
          </a:xfrm>
          <a:prstGeom prst="rect">
            <a:avLst/>
          </a:prstGeom>
        </p:spPr>
      </p:pic>
      <p:pic>
        <p:nvPicPr>
          <p:cNvPr id="2692" name="picture 2692"/>
          <p:cNvPicPr>
            <a:picLocks noChangeAspect="1"/>
          </p:cNvPicPr>
          <p:nvPr/>
        </p:nvPicPr>
        <p:blipFill>
          <a:blip r:embed="rId6"/>
          <a:stretch>
            <a:fillRect/>
          </a:stretch>
        </p:blipFill>
        <p:spPr>
          <a:xfrm rot="21600000">
            <a:off x="2682353" y="4118456"/>
            <a:ext cx="1399668" cy="945256"/>
          </a:xfrm>
          <a:prstGeom prst="rect">
            <a:avLst/>
          </a:prstGeom>
        </p:spPr>
      </p:pic>
      <p:pic>
        <p:nvPicPr>
          <p:cNvPr id="9" name="picture 2690"/>
          <p:cNvPicPr>
            <a:picLocks noChangeAspect="1"/>
          </p:cNvPicPr>
          <p:nvPr/>
        </p:nvPicPr>
        <p:blipFill>
          <a:blip r:embed="rId7"/>
          <a:stretch>
            <a:fillRect/>
          </a:stretch>
        </p:blipFill>
        <p:spPr>
          <a:xfrm rot="21600000">
            <a:off x="718577" y="5454488"/>
            <a:ext cx="1475960" cy="912044"/>
          </a:xfrm>
          <a:prstGeom prst="rect">
            <a:avLst/>
          </a:prstGeom>
        </p:spPr>
      </p:pic>
      <p:pic>
        <p:nvPicPr>
          <p:cNvPr id="10" name="picture 2694"/>
          <p:cNvPicPr>
            <a:picLocks noChangeAspect="1"/>
          </p:cNvPicPr>
          <p:nvPr/>
        </p:nvPicPr>
        <p:blipFill>
          <a:blip r:embed="rId8"/>
          <a:stretch>
            <a:fillRect/>
          </a:stretch>
        </p:blipFill>
        <p:spPr>
          <a:xfrm rot="21600000">
            <a:off x="2678452" y="5473261"/>
            <a:ext cx="1377188" cy="894713"/>
          </a:xfrm>
          <a:prstGeom prst="rect">
            <a:avLst/>
          </a:prstGeom>
        </p:spPr>
      </p:pic>
      <p:sp>
        <p:nvSpPr>
          <p:cNvPr id="8" name="textbox 2738"/>
          <p:cNvSpPr/>
          <p:nvPr/>
        </p:nvSpPr>
        <p:spPr>
          <a:xfrm>
            <a:off x="730885" y="6466840"/>
            <a:ext cx="3478530" cy="18986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Outdoor                            Factory</a:t>
            </a:r>
            <a:endPar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2698"/>
          <p:cNvSpPr/>
          <p:nvPr/>
        </p:nvSpPr>
        <p:spPr>
          <a:xfrm>
            <a:off x="730885" y="5149850"/>
            <a:ext cx="3828415" cy="233680"/>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94000"/>
              </a:lnSpc>
            </a:pPr>
            <a:r>
              <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Engineering Operations        Automated Industry</a:t>
            </a:r>
            <a:endPar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pic>
        <p:nvPicPr>
          <p:cNvPr id="2616" name="picture 2616"/>
          <p:cNvPicPr>
            <a:picLocks noChangeAspect="1"/>
          </p:cNvPicPr>
          <p:nvPr/>
        </p:nvPicPr>
        <p:blipFill>
          <a:blip r:embed="rId2"/>
          <a:stretch>
            <a:fillRect/>
          </a:stretch>
        </p:blipFill>
        <p:spPr>
          <a:xfrm rot="21600000">
            <a:off x="433070" y="1097915"/>
            <a:ext cx="3903345" cy="1809115"/>
          </a:xfrm>
          <a:prstGeom prst="rect">
            <a:avLst/>
          </a:prstGeom>
        </p:spPr>
      </p:pic>
      <p:graphicFrame>
        <p:nvGraphicFramePr>
          <p:cNvPr id="3" name="表格 2"/>
          <p:cNvGraphicFramePr/>
          <p:nvPr>
            <p:custDataLst>
              <p:tags r:id="rId3"/>
            </p:custDataLst>
          </p:nvPr>
        </p:nvGraphicFramePr>
        <p:xfrm>
          <a:off x="4713605" y="1905"/>
          <a:ext cx="7501890" cy="685673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72895"/>
                <a:gridCol w="5928995"/>
              </a:tblGrid>
              <a:tr h="26289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CPU</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UNISOC7863 </a:t>
                      </a:r>
                      <a:r>
                        <a:rPr lang="zh-CN" altLang="en-US"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T616</a:t>
                      </a:r>
                      <a:r>
                        <a:rPr lang="zh-CN" altLang="en-US"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,12nm,8 core</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162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Memory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rPr>
                        <a:t>8GB  RAM＋256GB  ROM</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225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OS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And</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roid</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13</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289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Display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10.1'' HD (1920*1200)</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1496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Touch Screen</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10-point touch, G+FF process, Corning 3rd glass, anti-glare, active pen support   </a:t>
                      </a:r>
                      <a:r>
                        <a:rPr sz="1090" kern="0" dirty="0">
                          <a:solidFill>
                            <a:srgbClr val="FF0000"/>
                          </a:solidFill>
                          <a:uFillTx/>
                          <a:latin typeface="Arial" panose="020B0604020202020204" pitchFamily="34" charset="0"/>
                          <a:ea typeface="黑体" panose="02010609060101010101" charset="-122"/>
                          <a:cs typeface="+mj-lt"/>
                          <a:sym typeface="+mn-ea"/>
                        </a:rPr>
                        <a:t> </a:t>
                      </a:r>
                      <a:endParaRPr sz="1090" kern="0" dirty="0">
                        <a:solidFill>
                          <a:srgbClr val="FF0000"/>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781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Dimension</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2</a:t>
                      </a: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5</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2 . 7 *171</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9 *13.2  ( 15 .6 )  MM</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289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Capacity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8500 mAh/ 3</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8 V</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162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Front</a:t>
                      </a:r>
                      <a:r>
                        <a:rPr lang="zh-CN" altLang="en-US"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5MP FF ;Rear: 13MP AF; Flashlight support</a:t>
                      </a:r>
                      <a:endParaRPr lang="en-US" altLang="zh-CN"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6418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SIM Card Slot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Supports 2G/3G/4G/VOLTE calls</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Nano card (side - inserted, two out of three options) supports hot plugging</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289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WIFI</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IEEE 8 0 2 . 1 1 a/ b/ g/ n/ ac/</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225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Bluetooth</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5 . 0</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74549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NFC</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rPr>
                        <a:t>Support, 13.56MHz Contactless interface modem</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rPr>
                        <a:t>- ISO/IEC 18000-3 、18092</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rPr>
                        <a:t>- ISO/IEC 14443 A/B- ISO/IEC 15693 </a:t>
                      </a:r>
                      <a:r>
                        <a:rPr lang="en-US" sz="1090" kern="0" dirty="0" err="1">
                          <a:solidFill>
                            <a:srgbClr val="F4B183">
                              <a:alpha val="100000"/>
                            </a:srgbClr>
                          </a:solidFill>
                          <a:uFillTx/>
                          <a:latin typeface="Arial" panose="020B0604020202020204" pitchFamily="34" charset="0"/>
                          <a:ea typeface="黑体" panose="02010609060101010101" charset="-122"/>
                          <a:cs typeface="+mj-lt"/>
                        </a:rPr>
                        <a:t>Mifare</a:t>
                      </a:r>
                      <a:r>
                        <a:rPr lang="en-US" sz="1090" kern="0" dirty="0">
                          <a:solidFill>
                            <a:srgbClr val="F4B183">
                              <a:alpha val="100000"/>
                            </a:srgbClr>
                          </a:solidFill>
                          <a:uFillTx/>
                          <a:latin typeface="Arial" panose="020B0604020202020204" pitchFamily="34" charset="0"/>
                          <a:ea typeface="黑体" panose="02010609060101010101" charset="-122"/>
                          <a:cs typeface="+mj-lt"/>
                        </a:rPr>
                        <a:t> compliance</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116522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Bands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GSM： B2/3/5/8</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TD - SCDMA： B38/ 39/40/41</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WCDMA： B1/2/ 5/ 8</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TDD - LTE : B34/ 38/ 39/40/41</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FDD - LTE : 1/ 3/ 5/ 7/ 8/ </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2</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0/ 26/ 28A/ 28B</a:t>
                      </a:r>
                      <a:r>
                        <a:rPr sz="1090" kern="0" dirty="0">
                          <a:solidFill>
                            <a:srgbClr val="F4B183">
                              <a:alpha val="100000"/>
                            </a:srgbClr>
                          </a:solidFill>
                          <a:uFillTx/>
                          <a:latin typeface="Arial" panose="020B0604020202020204" pitchFamily="34" charset="0"/>
                          <a:ea typeface="黑体" panose="02010609060101010101" charset="-122"/>
                          <a:cs typeface="+mj-lt"/>
                        </a:rPr>
                        <a:t> </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6893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Barcode Scanning Module</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Standard</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 </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NLS-CM60</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289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Memory Expansion</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Supports 256G TF card (two out of three options with SIM card)</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289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Fingerprint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Supports capacitive type</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6957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Explosion Proof </a:t>
                      </a:r>
                      <a:endParaRPr lang="en-US" altLang="zh-CN" sz="1000" b="1" dirty="0">
                        <a:solidFill>
                          <a:srgbClr val="FFE3B7"/>
                        </a:solidFill>
                        <a:latin typeface="微软雅黑" panose="020B0503020204020204" charset="-122"/>
                        <a:ea typeface="微软雅黑" panose="020B0503020204020204" charset="-122"/>
                      </a:endParaRPr>
                    </a:p>
                    <a:p>
                      <a:pPr algn="l">
                        <a:buClrTx/>
                        <a:buSzTx/>
                        <a:buFontTx/>
                        <a:buNone/>
                      </a:pPr>
                      <a:r>
                        <a:rPr lang="en-US" altLang="zh-CN" sz="1000" b="1" dirty="0">
                          <a:solidFill>
                            <a:srgbClr val="FFE3B7"/>
                          </a:solidFill>
                          <a:latin typeface="微软雅黑" panose="020B0503020204020204" charset="-122"/>
                          <a:ea typeface="微软雅黑" panose="020B0503020204020204" charset="-122"/>
                        </a:rPr>
                        <a:t>Grade</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fr-FR" sz="1090" kern="0" dirty="0">
                          <a:solidFill>
                            <a:srgbClr val="F4B183">
                              <a:alpha val="100000"/>
                            </a:srgbClr>
                          </a:solidFill>
                          <a:uFillTx/>
                          <a:latin typeface="Arial" panose="020B0604020202020204" pitchFamily="34" charset="0"/>
                          <a:ea typeface="黑体" panose="02010609060101010101" charset="-122"/>
                          <a:cs typeface="+mj-lt"/>
                          <a:sym typeface="+mn-ea"/>
                        </a:rPr>
                        <a:t>Compatible Ex ib IIC T4 Gb </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225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Reliability Test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IP67, </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1.2m drop on concrete</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6289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GPS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P12</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4G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932020"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3000"/>
              </a:lnSpc>
            </a:pPr>
            <a:endParaRPr lang="en-US" altLang="zh-CN"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R</a:t>
            </a: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ugged Tablet</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6" name="textbox 1596"/>
          <p:cNvSpPr/>
          <p:nvPr>
            <p:custDataLst>
              <p:tags r:id="rId4"/>
            </p:custDataLst>
          </p:nvPr>
        </p:nvSpPr>
        <p:spPr>
          <a:xfrm>
            <a:off x="249154" y="3730142"/>
            <a:ext cx="3688862" cy="457104"/>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a:t>
            </a:r>
            <a:r>
              <a:rPr lang="en-US" altLang="zh-CN" sz="1800" b="1" kern="0" spc="-50" dirty="0" err="1">
                <a:solidFill>
                  <a:srgbClr val="DE6E3F">
                    <a:alpha val="100000"/>
                  </a:srgbClr>
                </a:solidFill>
                <a:latin typeface="微软雅黑" panose="020B0503020204020204" charset="-122"/>
                <a:ea typeface="微软雅黑" panose="020B0503020204020204" charset="-122"/>
                <a:cs typeface="黑体" panose="02010609060101010101" charset="-122"/>
                <a:sym typeface="+mn-ea"/>
              </a:rPr>
              <a:t>i</a:t>
            </a:r>
            <a:r>
              <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o</a:t>
            </a:r>
            <a:endPar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pic>
        <p:nvPicPr>
          <p:cNvPr id="2688" name="picture 2688"/>
          <p:cNvPicPr>
            <a:picLocks noChangeAspect="1"/>
          </p:cNvPicPr>
          <p:nvPr/>
        </p:nvPicPr>
        <p:blipFill>
          <a:blip r:embed="rId5"/>
          <a:stretch>
            <a:fillRect/>
          </a:stretch>
        </p:blipFill>
        <p:spPr>
          <a:xfrm rot="21600000">
            <a:off x="731167" y="4103052"/>
            <a:ext cx="1489511" cy="944570"/>
          </a:xfrm>
          <a:prstGeom prst="rect">
            <a:avLst/>
          </a:prstGeom>
        </p:spPr>
      </p:pic>
      <p:pic>
        <p:nvPicPr>
          <p:cNvPr id="2692" name="picture 2692"/>
          <p:cNvPicPr>
            <a:picLocks noChangeAspect="1"/>
          </p:cNvPicPr>
          <p:nvPr/>
        </p:nvPicPr>
        <p:blipFill>
          <a:blip r:embed="rId6"/>
          <a:stretch>
            <a:fillRect/>
          </a:stretch>
        </p:blipFill>
        <p:spPr>
          <a:xfrm rot="21600000">
            <a:off x="2682353" y="4118456"/>
            <a:ext cx="1399668" cy="945256"/>
          </a:xfrm>
          <a:prstGeom prst="rect">
            <a:avLst/>
          </a:prstGeom>
        </p:spPr>
      </p:pic>
      <p:pic>
        <p:nvPicPr>
          <p:cNvPr id="9" name="picture 2690"/>
          <p:cNvPicPr>
            <a:picLocks noChangeAspect="1"/>
          </p:cNvPicPr>
          <p:nvPr/>
        </p:nvPicPr>
        <p:blipFill>
          <a:blip r:embed="rId7"/>
          <a:stretch>
            <a:fillRect/>
          </a:stretch>
        </p:blipFill>
        <p:spPr>
          <a:xfrm rot="21600000">
            <a:off x="718577" y="5454488"/>
            <a:ext cx="1475960" cy="912044"/>
          </a:xfrm>
          <a:prstGeom prst="rect">
            <a:avLst/>
          </a:prstGeom>
        </p:spPr>
      </p:pic>
      <p:pic>
        <p:nvPicPr>
          <p:cNvPr id="10" name="picture 2694"/>
          <p:cNvPicPr>
            <a:picLocks noChangeAspect="1"/>
          </p:cNvPicPr>
          <p:nvPr/>
        </p:nvPicPr>
        <p:blipFill>
          <a:blip r:embed="rId8"/>
          <a:stretch>
            <a:fillRect/>
          </a:stretch>
        </p:blipFill>
        <p:spPr>
          <a:xfrm rot="21600000">
            <a:off x="2678452" y="5473261"/>
            <a:ext cx="1377188" cy="894713"/>
          </a:xfrm>
          <a:prstGeom prst="rect">
            <a:avLst/>
          </a:prstGeom>
        </p:spPr>
      </p:pic>
      <p:sp>
        <p:nvSpPr>
          <p:cNvPr id="7" name="textbox 2738"/>
          <p:cNvSpPr/>
          <p:nvPr/>
        </p:nvSpPr>
        <p:spPr>
          <a:xfrm>
            <a:off x="730885" y="6466840"/>
            <a:ext cx="3478530" cy="18986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Outdoor                            Factory</a:t>
            </a:r>
            <a:endPar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2698"/>
          <p:cNvSpPr/>
          <p:nvPr/>
        </p:nvSpPr>
        <p:spPr>
          <a:xfrm>
            <a:off x="730885" y="5149850"/>
            <a:ext cx="3828415" cy="233680"/>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94000"/>
              </a:lnSpc>
            </a:pPr>
            <a:r>
              <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Engineering Operations        Automated Industry</a:t>
            </a:r>
            <a:endPar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1"/>
          <a:stretch>
            <a:fillRect/>
          </a:stretch>
        </p:blipFill>
        <p:spPr>
          <a:xfrm rot="21600000">
            <a:off x="0" y="1685"/>
            <a:ext cx="12192000" cy="6854630"/>
          </a:xfrm>
          <a:prstGeom prst="rect">
            <a:avLst/>
          </a:prstGeom>
        </p:spPr>
      </p:pic>
      <p:pic>
        <p:nvPicPr>
          <p:cNvPr id="14" name="picture 14"/>
          <p:cNvPicPr>
            <a:picLocks noChangeAspect="1"/>
          </p:cNvPicPr>
          <p:nvPr/>
        </p:nvPicPr>
        <p:blipFill>
          <a:blip r:embed="rId2"/>
          <a:stretch>
            <a:fillRect/>
          </a:stretch>
        </p:blipFill>
        <p:spPr>
          <a:xfrm rot="21600000">
            <a:off x="0" y="-49530"/>
            <a:ext cx="12192000" cy="6906260"/>
          </a:xfrm>
          <a:prstGeom prst="rect">
            <a:avLst/>
          </a:prstGeom>
        </p:spPr>
      </p:pic>
      <p:sp>
        <p:nvSpPr>
          <p:cNvPr id="93" name="矩形: 圆角 2"/>
          <p:cNvSpPr/>
          <p:nvPr>
            <p:custDataLst>
              <p:tags r:id="rId3"/>
            </p:custDataLst>
          </p:nvPr>
        </p:nvSpPr>
        <p:spPr>
          <a:xfrm>
            <a:off x="635000" y="3517265"/>
            <a:ext cx="2573655" cy="3339465"/>
          </a:xfrm>
          <a:prstGeom prst="roundRect">
            <a:avLst>
              <a:gd name="adj" fmla="val 0"/>
            </a:avLst>
          </a:prstGeom>
          <a:solidFill>
            <a:srgbClr val="000000">
              <a:lumMod val="40000"/>
              <a:lumOff val="60000"/>
              <a:alpha val="15000"/>
            </a:srgbClr>
          </a:solidFill>
          <a:ln w="15875">
            <a:noFill/>
          </a:ln>
          <a:effectLst/>
        </p:spPr>
        <p:style>
          <a:lnRef idx="2">
            <a:srgbClr val="376FFF">
              <a:shade val="50000"/>
            </a:srgbClr>
          </a:lnRef>
          <a:fillRef idx="1">
            <a:srgbClr val="376FFF"/>
          </a:fillRef>
          <a:effectRef idx="0">
            <a:srgbClr val="376FFF"/>
          </a:effectRef>
          <a:fontRef idx="minor">
            <a:srgbClr val="FFFFFF"/>
          </a:fontRef>
        </p:style>
        <p:txBody>
          <a:bodyPr lIns="82296" tIns="41148" rIns="82296" bIns="41148" rtlCol="0" anchor="ctr"/>
          <a:p>
            <a:endParaRPr lang="zh-CN" altLang="en-US" sz="1440">
              <a:solidFill>
                <a:srgbClr val="FFFFFF"/>
              </a:solidFill>
              <a:latin typeface="+mj-ea"/>
              <a:ea typeface="+mj-ea"/>
            </a:endParaRPr>
          </a:p>
        </p:txBody>
      </p:sp>
      <p:sp>
        <p:nvSpPr>
          <p:cNvPr id="94" name="矩形 93"/>
          <p:cNvSpPr/>
          <p:nvPr>
            <p:custDataLst>
              <p:tags r:id="rId4"/>
            </p:custDataLst>
          </p:nvPr>
        </p:nvSpPr>
        <p:spPr>
          <a:xfrm>
            <a:off x="826770" y="4569460"/>
            <a:ext cx="2582545" cy="2352675"/>
          </a:xfrm>
          <a:prstGeom prst="rect">
            <a:avLst/>
          </a:prstGeom>
          <a:noFill/>
        </p:spPr>
        <p:txBody>
          <a:bodyPr wrap="square" lIns="0" tIns="0" rIns="0" bIns="0" rtlCol="0" anchor="t" anchorCtr="0">
            <a:noAutofit/>
          </a:bodyPr>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rPr>
              <a:t>Headquarter and R&amp;D Center :</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Nanshan,Shenzhen</a:t>
            </a:r>
            <a:endParaRPr lang="en-US" altLang="zh-CN" sz="800" dirty="0">
              <a:solidFill>
                <a:srgbClr val="FFF1D2"/>
              </a:solidFill>
              <a:latin typeface="+mn-ea"/>
              <a:cs typeface="+mn-ea"/>
            </a:endParaRPr>
          </a:p>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rPr>
              <a:t>Manufacturing and New Business</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Center : Dongguan Changan</a:t>
            </a:r>
            <a:endParaRPr lang="en-US" altLang="zh-CN" sz="800" dirty="0">
              <a:solidFill>
                <a:srgbClr val="FFF1D2"/>
              </a:solidFill>
              <a:latin typeface="+mn-ea"/>
              <a:cs typeface="+mn-ea"/>
            </a:endParaRPr>
          </a:p>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rPr>
              <a:t>Owned property size:more than</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15,000 square meters of office and</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production base</a:t>
            </a:r>
            <a:endParaRPr lang="en-US" altLang="zh-CN" sz="800" dirty="0">
              <a:solidFill>
                <a:srgbClr val="FFF1D2"/>
              </a:solidFill>
              <a:latin typeface="+mn-ea"/>
              <a:cs typeface="+mn-ea"/>
            </a:endParaRPr>
          </a:p>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rPr>
              <a:t>Team size:800+employees,of which</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R&amp;D team accounts for more than</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40%(350+people),sales and</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production team of more than 450 people</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endParaRPr lang="zh-CN" altLang="en-US" sz="800" dirty="0">
              <a:solidFill>
                <a:srgbClr val="FFF1D2"/>
              </a:solidFill>
              <a:latin typeface="+mn-ea"/>
              <a:cs typeface="+mn-ea"/>
            </a:endParaRPr>
          </a:p>
        </p:txBody>
      </p:sp>
      <p:sp>
        <p:nvSpPr>
          <p:cNvPr id="95" name="圆角矩形 94"/>
          <p:cNvSpPr/>
          <p:nvPr>
            <p:custDataLst>
              <p:tags r:id="rId5"/>
            </p:custDataLst>
          </p:nvPr>
        </p:nvSpPr>
        <p:spPr>
          <a:xfrm>
            <a:off x="908714" y="3065714"/>
            <a:ext cx="717098" cy="702664"/>
          </a:xfrm>
          <a:prstGeom prst="roundRect">
            <a:avLst>
              <a:gd name="adj" fmla="val 0"/>
            </a:avLst>
          </a:prstGeom>
          <a:solidFill>
            <a:srgbClr val="EE822F"/>
          </a:solidFill>
          <a:ln>
            <a:noFill/>
          </a:ln>
          <a:effectLst/>
        </p:spPr>
        <p:style>
          <a:lnRef idx="2">
            <a:srgbClr val="376FFF">
              <a:lumMod val="75000"/>
            </a:srgbClr>
          </a:lnRef>
          <a:fillRef idx="1">
            <a:srgbClr val="376FFF"/>
          </a:fillRef>
          <a:effectRef idx="0">
            <a:srgbClr val="FFFFFF"/>
          </a:effectRef>
          <a:fontRef idx="minor">
            <a:srgbClr val="FFFFFF"/>
          </a:fontRef>
        </p:style>
        <p:txBody>
          <a:bodyPr wrap="none" lIns="0" tIns="0" rIns="0" bIns="0" rtlCol="0" anchor="ctr">
            <a:noAutofit/>
          </a:bodyPr>
          <a:p>
            <a:pPr algn="ctr">
              <a:spcBef>
                <a:spcPct val="0"/>
              </a:spcBef>
              <a:spcAft>
                <a:spcPct val="0"/>
              </a:spcAft>
            </a:pPr>
            <a:r>
              <a:rPr lang="en-US" altLang="zh-CN" sz="2000" b="1">
                <a:ln>
                  <a:solidFill>
                    <a:srgbClr val="EE822F"/>
                  </a:solidFill>
                </a:ln>
                <a:solidFill>
                  <a:schemeClr val="bg1"/>
                </a:solidFill>
                <a:latin typeface="+mn-ea"/>
                <a:cs typeface="+mn-ea"/>
                <a:sym typeface="+mn-ea"/>
              </a:rPr>
              <a:t>01</a:t>
            </a:r>
            <a:endParaRPr lang="en-US" altLang="zh-CN" sz="2000" b="1" dirty="0">
              <a:ln>
                <a:solidFill>
                  <a:srgbClr val="EE822F"/>
                </a:solidFill>
              </a:ln>
              <a:solidFill>
                <a:schemeClr val="bg1"/>
              </a:solidFill>
              <a:latin typeface="+mn-ea"/>
              <a:cs typeface="+mn-ea"/>
              <a:sym typeface="+mn-ea"/>
            </a:endParaRPr>
          </a:p>
        </p:txBody>
      </p:sp>
      <p:sp>
        <p:nvSpPr>
          <p:cNvPr id="96" name="矩形: 圆角 2"/>
          <p:cNvSpPr/>
          <p:nvPr>
            <p:custDataLst>
              <p:tags r:id="rId6"/>
            </p:custDataLst>
          </p:nvPr>
        </p:nvSpPr>
        <p:spPr>
          <a:xfrm>
            <a:off x="3366135" y="3515360"/>
            <a:ext cx="2945130" cy="3340735"/>
          </a:xfrm>
          <a:prstGeom prst="roundRect">
            <a:avLst>
              <a:gd name="adj" fmla="val 0"/>
            </a:avLst>
          </a:prstGeom>
          <a:solidFill>
            <a:srgbClr val="000000">
              <a:lumMod val="40000"/>
              <a:lumOff val="60000"/>
              <a:alpha val="15000"/>
            </a:srgbClr>
          </a:solidFill>
          <a:ln w="15875">
            <a:noFill/>
          </a:ln>
          <a:effectLst/>
        </p:spPr>
        <p:style>
          <a:lnRef idx="2">
            <a:srgbClr val="376FFF">
              <a:shade val="50000"/>
            </a:srgbClr>
          </a:lnRef>
          <a:fillRef idx="1">
            <a:srgbClr val="376FFF"/>
          </a:fillRef>
          <a:effectRef idx="0">
            <a:srgbClr val="376FFF"/>
          </a:effectRef>
          <a:fontRef idx="minor">
            <a:srgbClr val="FFFFFF"/>
          </a:fontRef>
        </p:style>
        <p:txBody>
          <a:bodyPr lIns="82296" tIns="41148" rIns="82296" bIns="41148" rtlCol="0" anchor="ctr"/>
          <a:p>
            <a:endParaRPr lang="zh-CN" altLang="en-US" sz="1440">
              <a:solidFill>
                <a:srgbClr val="FFFFFF"/>
              </a:solidFill>
              <a:latin typeface="+mj-ea"/>
              <a:ea typeface="+mj-ea"/>
            </a:endParaRPr>
          </a:p>
        </p:txBody>
      </p:sp>
      <p:sp>
        <p:nvSpPr>
          <p:cNvPr id="97" name="矩形 96"/>
          <p:cNvSpPr/>
          <p:nvPr>
            <p:custDataLst>
              <p:tags r:id="rId7"/>
            </p:custDataLst>
          </p:nvPr>
        </p:nvSpPr>
        <p:spPr>
          <a:xfrm>
            <a:off x="3451860" y="4638675"/>
            <a:ext cx="2773045" cy="2522220"/>
          </a:xfrm>
          <a:prstGeom prst="rect">
            <a:avLst/>
          </a:prstGeom>
          <a:noFill/>
        </p:spPr>
        <p:txBody>
          <a:bodyPr wrap="square" lIns="0" tIns="0" rIns="0" bIns="0" rtlCol="0" anchor="t" anchorCtr="0">
            <a:noAutofit/>
          </a:bodyPr>
          <a:p>
            <a:pPr marL="171450" indent="-171450" algn="l">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rPr>
              <a:t>Full-link R&amp;D capabilities : RF design, hardware development, protocol development, driver development, structural design and reliability testing</a:t>
            </a:r>
            <a:endParaRPr lang="en-US" altLang="zh-CN" sz="800" dirty="0">
              <a:solidFill>
                <a:srgbClr val="FFF1D2"/>
              </a:solidFill>
              <a:latin typeface="+mn-ea"/>
              <a:cs typeface="+mn-ea"/>
            </a:endParaRPr>
          </a:p>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rPr>
              <a:t>R&amp;D system guarantee:</a:t>
            </a:r>
            <a:endParaRPr lang="en-US" altLang="zh-CN" sz="800" dirty="0">
              <a:solidFill>
                <a:srgbClr val="FFF1D2"/>
              </a:solidFill>
              <a:latin typeface="+mn-ea"/>
              <a:cs typeface="+mn-ea"/>
            </a:endParaRPr>
          </a:p>
          <a:p>
            <a:pPr marL="171450" indent="-171450" algn="just">
              <a:lnSpc>
                <a:spcPct val="150000"/>
              </a:lnSpc>
              <a:spcBef>
                <a:spcPct val="0"/>
              </a:spcBef>
              <a:spcAft>
                <a:spcPct val="0"/>
              </a:spcAft>
              <a:buFont typeface="Arial" panose="020B0604020202020204" pitchFamily="34" charset="0"/>
              <a:buChar char="•"/>
            </a:pPr>
            <a:r>
              <a:rPr lang="en-US" altLang="zh-CN" sz="800" dirty="0">
                <a:solidFill>
                  <a:srgbClr val="FFF1D2"/>
                </a:solidFill>
                <a:latin typeface="+mn-ea"/>
                <a:cs typeface="+mn-ea"/>
                <a:sym typeface="+mn-ea"/>
              </a:rPr>
              <a:t> Complete product development management process</a:t>
            </a:r>
            <a:endParaRPr lang="en-US" altLang="zh-CN" sz="800" dirty="0">
              <a:solidFill>
                <a:srgbClr val="FFF1D2"/>
              </a:solidFill>
              <a:latin typeface="+mn-ea"/>
              <a:cs typeface="+mn-ea"/>
              <a:sym typeface="+mn-ea"/>
            </a:endParaRPr>
          </a:p>
          <a:p>
            <a:pPr marL="171450" indent="-171450" algn="just">
              <a:lnSpc>
                <a:spcPct val="150000"/>
              </a:lnSpc>
              <a:spcBef>
                <a:spcPct val="0"/>
              </a:spcBef>
              <a:spcAft>
                <a:spcPct val="0"/>
              </a:spcAft>
              <a:buFont typeface="Arial" panose="020B0604020202020204" pitchFamily="34" charset="0"/>
              <a:buChar char="•"/>
            </a:pPr>
            <a:r>
              <a:rPr lang="en-US" altLang="zh-CN" sz="800" dirty="0">
                <a:solidFill>
                  <a:srgbClr val="FFF1D2"/>
                </a:solidFill>
                <a:latin typeface="+mn-ea"/>
                <a:cs typeface="+mn-ea"/>
                <a:sym typeface="+mn-ea"/>
              </a:rPr>
              <a:t>International standard laboratory and Reliability Testing Center</a:t>
            </a:r>
            <a:endParaRPr lang="zh-CN" altLang="en-US" sz="800" dirty="0">
              <a:solidFill>
                <a:srgbClr val="FFF1D2"/>
              </a:solidFill>
              <a:latin typeface="+mn-ea"/>
              <a:cs typeface="+mn-ea"/>
              <a:sym typeface="+mn-ea"/>
            </a:endParaRPr>
          </a:p>
          <a:p>
            <a:pPr marL="171450" indent="-171450" algn="just">
              <a:lnSpc>
                <a:spcPct val="150000"/>
              </a:lnSpc>
              <a:spcBef>
                <a:spcPct val="0"/>
              </a:spcBef>
              <a:spcAft>
                <a:spcPct val="0"/>
              </a:spcAft>
              <a:buFont typeface="Arial" panose="020B0604020202020204" pitchFamily="34" charset="0"/>
              <a:buChar char="•"/>
            </a:pPr>
            <a:r>
              <a:rPr lang="en-US" altLang="zh-CN" sz="800" dirty="0">
                <a:solidFill>
                  <a:srgbClr val="FFF1D2"/>
                </a:solidFill>
                <a:latin typeface="+mn-ea"/>
                <a:cs typeface="+mn-ea"/>
              </a:rPr>
              <a:t>80%R&amp;D staff with bachelor's degree, core team from top communication/electronics colleges at ome and aoroad,with 10 years experience in headquarter companies</a:t>
            </a:r>
            <a:endParaRPr lang="en-US" altLang="zh-CN" sz="800" dirty="0">
              <a:solidFill>
                <a:srgbClr val="FFF1D2"/>
              </a:solidFill>
              <a:latin typeface="+mn-ea"/>
              <a:cs typeface="+mn-ea"/>
            </a:endParaRPr>
          </a:p>
        </p:txBody>
      </p:sp>
      <p:sp>
        <p:nvSpPr>
          <p:cNvPr id="98" name="圆角矩形 97"/>
          <p:cNvSpPr/>
          <p:nvPr>
            <p:custDataLst>
              <p:tags r:id="rId8"/>
            </p:custDataLst>
          </p:nvPr>
        </p:nvSpPr>
        <p:spPr>
          <a:xfrm>
            <a:off x="3806529" y="3063809"/>
            <a:ext cx="717098" cy="702664"/>
          </a:xfrm>
          <a:prstGeom prst="roundRect">
            <a:avLst>
              <a:gd name="adj" fmla="val 0"/>
            </a:avLst>
          </a:prstGeom>
          <a:solidFill>
            <a:srgbClr val="EE822F"/>
          </a:solidFill>
          <a:ln>
            <a:noFill/>
          </a:ln>
          <a:effectLst/>
        </p:spPr>
        <p:style>
          <a:lnRef idx="2">
            <a:srgbClr val="376FFF">
              <a:lumMod val="75000"/>
            </a:srgbClr>
          </a:lnRef>
          <a:fillRef idx="1">
            <a:srgbClr val="376FFF"/>
          </a:fillRef>
          <a:effectRef idx="0">
            <a:srgbClr val="FFFFFF"/>
          </a:effectRef>
          <a:fontRef idx="minor">
            <a:srgbClr val="FFFFFF"/>
          </a:fontRef>
        </p:style>
        <p:txBody>
          <a:bodyPr wrap="none" lIns="0" tIns="0" rIns="0" bIns="0" rtlCol="0" anchor="ctr">
            <a:noAutofit/>
          </a:bodyPr>
          <a:p>
            <a:pPr algn="ctr">
              <a:spcBef>
                <a:spcPct val="0"/>
              </a:spcBef>
              <a:spcAft>
                <a:spcPct val="0"/>
              </a:spcAft>
            </a:pPr>
            <a:r>
              <a:rPr lang="en-US" altLang="zh-CN" sz="2000" b="1">
                <a:ln>
                  <a:solidFill>
                    <a:srgbClr val="EE822F"/>
                  </a:solidFill>
                </a:ln>
                <a:solidFill>
                  <a:schemeClr val="bg1"/>
                </a:solidFill>
                <a:latin typeface="+mn-ea"/>
                <a:cs typeface="+mn-ea"/>
                <a:sym typeface="+mn-ea"/>
              </a:rPr>
              <a:t>02</a:t>
            </a:r>
            <a:endParaRPr lang="en-US" altLang="zh-CN" sz="2000" b="1" dirty="0">
              <a:ln>
                <a:solidFill>
                  <a:srgbClr val="EE822F"/>
                </a:solidFill>
              </a:ln>
              <a:solidFill>
                <a:schemeClr val="bg1"/>
              </a:solidFill>
              <a:latin typeface="+mn-ea"/>
              <a:cs typeface="+mn-ea"/>
              <a:sym typeface="+mn-ea"/>
            </a:endParaRPr>
          </a:p>
        </p:txBody>
      </p:sp>
      <p:sp>
        <p:nvSpPr>
          <p:cNvPr id="99" name="矩形: 圆角 2"/>
          <p:cNvSpPr/>
          <p:nvPr>
            <p:custDataLst>
              <p:tags r:id="rId9"/>
            </p:custDataLst>
          </p:nvPr>
        </p:nvSpPr>
        <p:spPr>
          <a:xfrm>
            <a:off x="6469380" y="3517900"/>
            <a:ext cx="2573655" cy="3340100"/>
          </a:xfrm>
          <a:prstGeom prst="roundRect">
            <a:avLst>
              <a:gd name="adj" fmla="val 0"/>
            </a:avLst>
          </a:prstGeom>
          <a:solidFill>
            <a:srgbClr val="000000">
              <a:lumMod val="40000"/>
              <a:lumOff val="60000"/>
              <a:alpha val="15000"/>
            </a:srgbClr>
          </a:solidFill>
          <a:ln w="15875">
            <a:noFill/>
          </a:ln>
          <a:effectLst/>
        </p:spPr>
        <p:style>
          <a:lnRef idx="2">
            <a:srgbClr val="376FFF">
              <a:shade val="50000"/>
            </a:srgbClr>
          </a:lnRef>
          <a:fillRef idx="1">
            <a:srgbClr val="376FFF"/>
          </a:fillRef>
          <a:effectRef idx="0">
            <a:srgbClr val="376FFF"/>
          </a:effectRef>
          <a:fontRef idx="minor">
            <a:srgbClr val="FFFFFF"/>
          </a:fontRef>
        </p:style>
        <p:txBody>
          <a:bodyPr lIns="82296" tIns="41148" rIns="82296" bIns="41148" rtlCol="0" anchor="ctr"/>
          <a:p>
            <a:endParaRPr lang="zh-CN" altLang="en-US" sz="1440">
              <a:solidFill>
                <a:srgbClr val="FFFFFF"/>
              </a:solidFill>
              <a:latin typeface="+mj-ea"/>
              <a:ea typeface="+mj-ea"/>
            </a:endParaRPr>
          </a:p>
        </p:txBody>
      </p:sp>
      <p:sp>
        <p:nvSpPr>
          <p:cNvPr id="100" name="矩形 99"/>
          <p:cNvSpPr/>
          <p:nvPr>
            <p:custDataLst>
              <p:tags r:id="rId10"/>
            </p:custDataLst>
          </p:nvPr>
        </p:nvSpPr>
        <p:spPr>
          <a:xfrm>
            <a:off x="6743065" y="4681855"/>
            <a:ext cx="2058035" cy="2133600"/>
          </a:xfrm>
          <a:prstGeom prst="rect">
            <a:avLst/>
          </a:prstGeom>
          <a:noFill/>
        </p:spPr>
        <p:txBody>
          <a:bodyPr wrap="square" lIns="0" tIns="0" rIns="0" bIns="0" rtlCol="0" anchor="t" anchorCtr="0">
            <a:noAutofit/>
          </a:bodyPr>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rPr>
              <a:t>Specializing in the design,</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manufacture and solution of</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communication and computing</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terminal products for global</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customers :</a:t>
            </a:r>
            <a:endParaRPr lang="en-US" altLang="zh-CN" sz="800" dirty="0">
              <a:solidFill>
                <a:srgbClr val="FFF1D2"/>
              </a:solidFill>
              <a:latin typeface="+mn-ea"/>
              <a:cs typeface="+mn-ea"/>
            </a:endParaRPr>
          </a:p>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rPr>
              <a:t>Intelligent Internet of Everything (loT)</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technology : covering the full range of</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applications of the Internet of People</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(H2H) and the Internet of Things (loT)</a:t>
            </a:r>
            <a:endParaRPr lang="en-US" altLang="zh-CN" sz="800" dirty="0">
              <a:solidFill>
                <a:srgbClr val="FFF1D2"/>
              </a:solidFill>
              <a:latin typeface="+mn-ea"/>
              <a:cs typeface="+mn-ea"/>
            </a:endParaRPr>
          </a:p>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rPr>
              <a:t>Core partners : MediaTek,UNISOC</a:t>
            </a:r>
            <a:endParaRPr lang="en-US" altLang="zh-CN" sz="800" dirty="0">
              <a:solidFill>
                <a:srgbClr val="FFF1D2"/>
              </a:solidFill>
              <a:latin typeface="+mn-ea"/>
              <a:cs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authorized solution designers</a:t>
            </a:r>
            <a:endParaRPr lang="en-US" altLang="zh-CN" sz="800" dirty="0">
              <a:solidFill>
                <a:srgbClr val="FFF1D2"/>
              </a:solidFill>
              <a:latin typeface="+mn-ea"/>
              <a:cs typeface="+mn-ea"/>
            </a:endParaRPr>
          </a:p>
        </p:txBody>
      </p:sp>
      <p:sp>
        <p:nvSpPr>
          <p:cNvPr id="101" name="圆角矩形 100"/>
          <p:cNvSpPr/>
          <p:nvPr>
            <p:custDataLst>
              <p:tags r:id="rId11"/>
            </p:custDataLst>
          </p:nvPr>
        </p:nvSpPr>
        <p:spPr>
          <a:xfrm>
            <a:off x="6743079" y="3066349"/>
            <a:ext cx="717098" cy="702664"/>
          </a:xfrm>
          <a:prstGeom prst="roundRect">
            <a:avLst>
              <a:gd name="adj" fmla="val 0"/>
            </a:avLst>
          </a:prstGeom>
          <a:solidFill>
            <a:srgbClr val="EE822F"/>
          </a:solidFill>
          <a:ln>
            <a:noFill/>
          </a:ln>
          <a:effectLst/>
        </p:spPr>
        <p:style>
          <a:lnRef idx="2">
            <a:srgbClr val="376FFF">
              <a:lumMod val="75000"/>
            </a:srgbClr>
          </a:lnRef>
          <a:fillRef idx="1">
            <a:srgbClr val="376FFF"/>
          </a:fillRef>
          <a:effectRef idx="0">
            <a:srgbClr val="FFFFFF"/>
          </a:effectRef>
          <a:fontRef idx="minor">
            <a:srgbClr val="FFFFFF"/>
          </a:fontRef>
        </p:style>
        <p:txBody>
          <a:bodyPr wrap="none" lIns="0" tIns="0" rIns="0" bIns="0" rtlCol="0" anchor="ctr">
            <a:noAutofit/>
          </a:bodyPr>
          <a:p>
            <a:pPr algn="ctr">
              <a:spcBef>
                <a:spcPct val="0"/>
              </a:spcBef>
              <a:spcAft>
                <a:spcPct val="0"/>
              </a:spcAft>
            </a:pPr>
            <a:r>
              <a:rPr lang="en-US" altLang="zh-CN" sz="2000" b="1">
                <a:ln>
                  <a:solidFill>
                    <a:srgbClr val="EE822F"/>
                  </a:solidFill>
                </a:ln>
                <a:solidFill>
                  <a:schemeClr val="bg1"/>
                </a:solidFill>
                <a:latin typeface="+mn-ea"/>
                <a:cs typeface="+mn-ea"/>
                <a:sym typeface="+mn-ea"/>
              </a:rPr>
              <a:t>03</a:t>
            </a:r>
            <a:endParaRPr lang="en-US" altLang="zh-CN" sz="2000" b="1" dirty="0">
              <a:ln>
                <a:solidFill>
                  <a:srgbClr val="EE822F"/>
                </a:solidFill>
              </a:ln>
              <a:solidFill>
                <a:schemeClr val="bg1"/>
              </a:solidFill>
              <a:latin typeface="+mn-ea"/>
              <a:cs typeface="+mn-ea"/>
              <a:sym typeface="+mn-ea"/>
            </a:endParaRPr>
          </a:p>
        </p:txBody>
      </p:sp>
      <p:sp>
        <p:nvSpPr>
          <p:cNvPr id="102" name="矩形: 圆角 2"/>
          <p:cNvSpPr/>
          <p:nvPr>
            <p:custDataLst>
              <p:tags r:id="rId12"/>
            </p:custDataLst>
          </p:nvPr>
        </p:nvSpPr>
        <p:spPr>
          <a:xfrm>
            <a:off x="9201150" y="3517265"/>
            <a:ext cx="2573655" cy="3340735"/>
          </a:xfrm>
          <a:prstGeom prst="roundRect">
            <a:avLst>
              <a:gd name="adj" fmla="val 0"/>
            </a:avLst>
          </a:prstGeom>
          <a:solidFill>
            <a:srgbClr val="000000">
              <a:lumMod val="40000"/>
              <a:lumOff val="60000"/>
              <a:alpha val="15000"/>
            </a:srgbClr>
          </a:solidFill>
          <a:ln w="15875">
            <a:noFill/>
          </a:ln>
          <a:effectLst/>
        </p:spPr>
        <p:style>
          <a:lnRef idx="2">
            <a:srgbClr val="376FFF">
              <a:shade val="50000"/>
            </a:srgbClr>
          </a:lnRef>
          <a:fillRef idx="1">
            <a:srgbClr val="376FFF"/>
          </a:fillRef>
          <a:effectRef idx="0">
            <a:srgbClr val="376FFF"/>
          </a:effectRef>
          <a:fontRef idx="minor">
            <a:srgbClr val="FFFFFF"/>
          </a:fontRef>
        </p:style>
        <p:txBody>
          <a:bodyPr lIns="82296" tIns="41148" rIns="82296" bIns="41148" rtlCol="0" anchor="ctr"/>
          <a:p>
            <a:endParaRPr lang="zh-CN" altLang="en-US" sz="1440">
              <a:solidFill>
                <a:schemeClr val="bg1"/>
              </a:solidFill>
              <a:latin typeface="+mj-ea"/>
              <a:ea typeface="+mj-ea"/>
            </a:endParaRPr>
          </a:p>
        </p:txBody>
      </p:sp>
      <p:sp>
        <p:nvSpPr>
          <p:cNvPr id="103" name="矩形 102"/>
          <p:cNvSpPr/>
          <p:nvPr>
            <p:custDataLst>
              <p:tags r:id="rId13"/>
            </p:custDataLst>
          </p:nvPr>
        </p:nvSpPr>
        <p:spPr>
          <a:xfrm>
            <a:off x="9474525" y="4684926"/>
            <a:ext cx="2058130" cy="1818004"/>
          </a:xfrm>
          <a:prstGeom prst="rect">
            <a:avLst/>
          </a:prstGeom>
          <a:noFill/>
        </p:spPr>
        <p:txBody>
          <a:bodyPr wrap="square" lIns="0" tIns="0" rIns="0" bIns="0" rtlCol="0" anchor="t" anchorCtr="0">
            <a:noAutofit/>
          </a:bodyPr>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sym typeface="+mn-ea"/>
              </a:rPr>
              <a:t>Awarded "National High-Tech</a:t>
            </a:r>
            <a:endParaRPr lang="en-US" altLang="zh-CN" sz="800" dirty="0">
              <a:solidFill>
                <a:srgbClr val="FFF1D2"/>
              </a:solidFill>
              <a:latin typeface="+mn-ea"/>
              <a:cs typeface="+mn-ea"/>
              <a:sym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sym typeface="+mn-ea"/>
              </a:rPr>
              <a:t>     Enterprise"for many consecutive years.</a:t>
            </a:r>
            <a:endParaRPr lang="en-US" altLang="zh-CN" sz="800" dirty="0">
              <a:solidFill>
                <a:srgbClr val="FFF1D2"/>
              </a:solidFill>
              <a:latin typeface="+mn-ea"/>
              <a:cs typeface="+mn-ea"/>
              <a:sym typeface="+mn-ea"/>
            </a:endParaRPr>
          </a:p>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sym typeface="+mn-ea"/>
              </a:rPr>
              <a:t>Shenzhen "Specialized,Specialized</a:t>
            </a:r>
            <a:endParaRPr lang="en-US" altLang="zh-CN" sz="800" dirty="0">
              <a:solidFill>
                <a:srgbClr val="FFF1D2"/>
              </a:solidFill>
              <a:latin typeface="+mn-ea"/>
              <a:cs typeface="+mn-ea"/>
              <a:sym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sym typeface="+mn-ea"/>
              </a:rPr>
              <a:t>      and New"Certified Enterprises</a:t>
            </a:r>
            <a:endParaRPr lang="en-US" altLang="zh-CN" sz="800" dirty="0">
              <a:solidFill>
                <a:srgbClr val="FFF1D2"/>
              </a:solidFill>
              <a:latin typeface="+mn-ea"/>
              <a:cs typeface="+mn-ea"/>
              <a:sym typeface="+mn-ea"/>
            </a:endParaRPr>
          </a:p>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sym typeface="+mn-ea"/>
              </a:rPr>
              <a:t>"Credit+"AAA-rated enterprises</a:t>
            </a:r>
            <a:endParaRPr lang="en-US" altLang="zh-CN" sz="800" dirty="0">
              <a:solidFill>
                <a:srgbClr val="FFF1D2"/>
              </a:solidFill>
              <a:latin typeface="+mn-ea"/>
              <a:cs typeface="+mn-ea"/>
              <a:sym typeface="+mn-ea"/>
            </a:endParaRPr>
          </a:p>
          <a:p>
            <a:pPr marL="171450" indent="-171450" algn="just">
              <a:lnSpc>
                <a:spcPct val="150000"/>
              </a:lnSpc>
              <a:spcBef>
                <a:spcPct val="0"/>
              </a:spcBef>
              <a:spcAft>
                <a:spcPct val="0"/>
              </a:spcAft>
              <a:buFont typeface="Wingdings" panose="05000000000000000000" charset="0"/>
              <a:buChar char="l"/>
            </a:pPr>
            <a:r>
              <a:rPr lang="en-US" altLang="zh-CN" sz="800" dirty="0">
                <a:solidFill>
                  <a:srgbClr val="FFF1D2"/>
                </a:solidFill>
                <a:latin typeface="+mn-ea"/>
                <a:cs typeface="+mn-ea"/>
                <a:sym typeface="+mn-ea"/>
              </a:rPr>
              <a:t>Accumulated a number of invention</a:t>
            </a:r>
            <a:endParaRPr lang="en-US" altLang="zh-CN" sz="800" dirty="0">
              <a:solidFill>
                <a:srgbClr val="FFF1D2"/>
              </a:solidFill>
              <a:latin typeface="+mn-ea"/>
              <a:cs typeface="+mn-ea"/>
              <a:sym typeface="+mn-ea"/>
            </a:endParaRPr>
          </a:p>
          <a:p>
            <a:pPr indent="0" algn="just">
              <a:lnSpc>
                <a:spcPct val="150000"/>
              </a:lnSpc>
              <a:spcBef>
                <a:spcPct val="0"/>
              </a:spcBef>
              <a:spcAft>
                <a:spcPct val="0"/>
              </a:spcAft>
              <a:buFont typeface="Wingdings" panose="05000000000000000000" charset="0"/>
              <a:buNone/>
            </a:pPr>
            <a:r>
              <a:rPr lang="en-US" altLang="zh-CN" sz="800" dirty="0">
                <a:solidFill>
                  <a:srgbClr val="FFF1D2"/>
                </a:solidFill>
                <a:latin typeface="+mn-ea"/>
                <a:cs typeface="+mn-ea"/>
              </a:rPr>
              <a:t>      patents and software copyrights</a:t>
            </a:r>
            <a:endParaRPr lang="en-US" altLang="zh-CN" sz="800" dirty="0">
              <a:solidFill>
                <a:srgbClr val="FFF1D2"/>
              </a:solidFill>
              <a:latin typeface="+mn-ea"/>
              <a:cs typeface="+mn-ea"/>
            </a:endParaRPr>
          </a:p>
        </p:txBody>
      </p:sp>
      <p:sp>
        <p:nvSpPr>
          <p:cNvPr id="104" name="圆角矩形 103"/>
          <p:cNvSpPr/>
          <p:nvPr>
            <p:custDataLst>
              <p:tags r:id="rId14"/>
            </p:custDataLst>
          </p:nvPr>
        </p:nvSpPr>
        <p:spPr>
          <a:xfrm>
            <a:off x="9474525" y="3065714"/>
            <a:ext cx="717098" cy="702664"/>
          </a:xfrm>
          <a:prstGeom prst="roundRect">
            <a:avLst>
              <a:gd name="adj" fmla="val 0"/>
            </a:avLst>
          </a:prstGeom>
          <a:solidFill>
            <a:srgbClr val="EE822F"/>
          </a:solidFill>
          <a:ln>
            <a:noFill/>
          </a:ln>
          <a:effectLst/>
        </p:spPr>
        <p:style>
          <a:lnRef idx="2">
            <a:srgbClr val="376FFF">
              <a:lumMod val="75000"/>
            </a:srgbClr>
          </a:lnRef>
          <a:fillRef idx="1">
            <a:srgbClr val="376FFF"/>
          </a:fillRef>
          <a:effectRef idx="0">
            <a:srgbClr val="FFFFFF"/>
          </a:effectRef>
          <a:fontRef idx="minor">
            <a:srgbClr val="FFFFFF"/>
          </a:fontRef>
        </p:style>
        <p:txBody>
          <a:bodyPr wrap="none" lIns="0" tIns="0" rIns="0" bIns="0" rtlCol="0" anchor="ctr">
            <a:noAutofit/>
          </a:bodyPr>
          <a:p>
            <a:pPr algn="ctr">
              <a:spcBef>
                <a:spcPct val="0"/>
              </a:spcBef>
              <a:spcAft>
                <a:spcPct val="0"/>
              </a:spcAft>
            </a:pPr>
            <a:r>
              <a:rPr lang="en-US" altLang="zh-CN" sz="2000" b="1">
                <a:ln>
                  <a:solidFill>
                    <a:srgbClr val="EE822F"/>
                  </a:solidFill>
                </a:ln>
                <a:solidFill>
                  <a:schemeClr val="bg1"/>
                </a:solidFill>
                <a:latin typeface="+mn-ea"/>
                <a:cs typeface="+mn-ea"/>
                <a:sym typeface="+mn-ea"/>
              </a:rPr>
              <a:t>04</a:t>
            </a:r>
            <a:endParaRPr lang="en-US" altLang="zh-CN" sz="2000" b="1" dirty="0">
              <a:ln>
                <a:solidFill>
                  <a:srgbClr val="EE822F"/>
                </a:solidFill>
              </a:ln>
              <a:solidFill>
                <a:schemeClr val="bg1"/>
              </a:solidFill>
              <a:latin typeface="+mn-ea"/>
              <a:cs typeface="+mn-ea"/>
              <a:sym typeface="+mn-ea"/>
            </a:endParaRPr>
          </a:p>
        </p:txBody>
      </p:sp>
      <p:cxnSp>
        <p:nvCxnSpPr>
          <p:cNvPr id="105" name="直接连接符 104"/>
          <p:cNvCxnSpPr/>
          <p:nvPr>
            <p:custDataLst>
              <p:tags r:id="rId15"/>
            </p:custDataLst>
          </p:nvPr>
        </p:nvCxnSpPr>
        <p:spPr>
          <a:xfrm flipV="1">
            <a:off x="826704" y="4527466"/>
            <a:ext cx="2195173" cy="0"/>
          </a:xfrm>
          <a:prstGeom prst="line">
            <a:avLst/>
          </a:prstGeom>
          <a:ln w="31750" cap="rnd">
            <a:solidFill>
              <a:schemeClr val="accent2"/>
            </a:solidFill>
            <a:round/>
          </a:ln>
        </p:spPr>
        <p:style>
          <a:lnRef idx="0">
            <a:srgbClr val="FFFFFF"/>
          </a:lnRef>
          <a:fillRef idx="0">
            <a:srgbClr val="FFFFFF"/>
          </a:fillRef>
          <a:effectRef idx="0">
            <a:srgbClr val="FFFFFF"/>
          </a:effectRef>
          <a:fontRef idx="minor">
            <a:schemeClr val="tx1"/>
          </a:fontRef>
        </p:style>
      </p:cxnSp>
      <p:cxnSp>
        <p:nvCxnSpPr>
          <p:cNvPr id="106" name="直接连接符 105"/>
          <p:cNvCxnSpPr/>
          <p:nvPr>
            <p:custDataLst>
              <p:tags r:id="rId16"/>
            </p:custDataLst>
          </p:nvPr>
        </p:nvCxnSpPr>
        <p:spPr>
          <a:xfrm flipV="1">
            <a:off x="3681974" y="4527466"/>
            <a:ext cx="2195173" cy="0"/>
          </a:xfrm>
          <a:prstGeom prst="line">
            <a:avLst/>
          </a:prstGeom>
          <a:ln w="31750" cap="rnd">
            <a:solidFill>
              <a:schemeClr val="accent2"/>
            </a:solidFill>
            <a:round/>
          </a:ln>
        </p:spPr>
        <p:style>
          <a:lnRef idx="0">
            <a:srgbClr val="FFFFFF"/>
          </a:lnRef>
          <a:fillRef idx="0">
            <a:srgbClr val="FFFFFF"/>
          </a:fillRef>
          <a:effectRef idx="0">
            <a:srgbClr val="FFFFFF"/>
          </a:effectRef>
          <a:fontRef idx="minor">
            <a:schemeClr val="tx1"/>
          </a:fontRef>
        </p:style>
      </p:cxnSp>
      <p:cxnSp>
        <p:nvCxnSpPr>
          <p:cNvPr id="107" name="直接连接符 106"/>
          <p:cNvCxnSpPr/>
          <p:nvPr>
            <p:custDataLst>
              <p:tags r:id="rId17"/>
            </p:custDataLst>
          </p:nvPr>
        </p:nvCxnSpPr>
        <p:spPr>
          <a:xfrm flipV="1">
            <a:off x="6537244" y="4527466"/>
            <a:ext cx="2195173" cy="0"/>
          </a:xfrm>
          <a:prstGeom prst="line">
            <a:avLst/>
          </a:prstGeom>
          <a:ln w="31750" cap="rnd">
            <a:solidFill>
              <a:schemeClr val="accent2"/>
            </a:solidFill>
            <a:round/>
          </a:ln>
        </p:spPr>
        <p:style>
          <a:lnRef idx="0">
            <a:srgbClr val="FFFFFF"/>
          </a:lnRef>
          <a:fillRef idx="0">
            <a:srgbClr val="FFFFFF"/>
          </a:fillRef>
          <a:effectRef idx="0">
            <a:srgbClr val="FFFFFF"/>
          </a:effectRef>
          <a:fontRef idx="minor">
            <a:schemeClr val="tx1"/>
          </a:fontRef>
        </p:style>
      </p:cxnSp>
      <p:cxnSp>
        <p:nvCxnSpPr>
          <p:cNvPr id="108" name="直接连接符 107"/>
          <p:cNvCxnSpPr/>
          <p:nvPr>
            <p:custDataLst>
              <p:tags r:id="rId18"/>
            </p:custDataLst>
          </p:nvPr>
        </p:nvCxnSpPr>
        <p:spPr>
          <a:xfrm flipV="1">
            <a:off x="9392514" y="4527466"/>
            <a:ext cx="2195173" cy="0"/>
          </a:xfrm>
          <a:prstGeom prst="line">
            <a:avLst/>
          </a:prstGeom>
          <a:ln w="31750" cap="rnd">
            <a:solidFill>
              <a:schemeClr val="accent2"/>
            </a:solidFill>
            <a:round/>
          </a:ln>
        </p:spPr>
        <p:style>
          <a:lnRef idx="0">
            <a:srgbClr val="FFFFFF"/>
          </a:lnRef>
          <a:fillRef idx="0">
            <a:srgbClr val="FFFFFF"/>
          </a:fillRef>
          <a:effectRef idx="0">
            <a:srgbClr val="FFFFFF"/>
          </a:effectRef>
          <a:fontRef idx="minor">
            <a:schemeClr val="tx1"/>
          </a:fontRef>
        </p:style>
      </p:cxnSp>
      <p:sp>
        <p:nvSpPr>
          <p:cNvPr id="109" name="矩形 108"/>
          <p:cNvSpPr/>
          <p:nvPr>
            <p:custDataLst>
              <p:tags r:id="rId19"/>
            </p:custDataLst>
          </p:nvPr>
        </p:nvSpPr>
        <p:spPr>
          <a:xfrm>
            <a:off x="911994" y="3919278"/>
            <a:ext cx="2058454" cy="457289"/>
          </a:xfrm>
          <a:prstGeom prst="rect">
            <a:avLst/>
          </a:prstGeom>
          <a:noFill/>
        </p:spPr>
        <p:txBody>
          <a:bodyPr wrap="square" lIns="0" tIns="0" rIns="0" bIns="0" rtlCol="0" anchor="ctr" anchorCtr="0">
            <a:noAutofit/>
          </a:bodyPr>
          <a:p>
            <a:pPr>
              <a:spcBef>
                <a:spcPct val="0"/>
              </a:spcBef>
              <a:spcAft>
                <a:spcPct val="0"/>
              </a:spcAft>
            </a:pPr>
            <a:r>
              <a:rPr lang="en-US" altLang="zh-CN" b="1">
                <a:solidFill>
                  <a:srgbClr val="EE822F"/>
                </a:solidFill>
                <a:latin typeface="+mn-ea"/>
                <a:cs typeface="+mn-ea"/>
              </a:rPr>
              <a:t>Core Strengths</a:t>
            </a:r>
            <a:endParaRPr lang="en-US" altLang="zh-CN" b="1">
              <a:solidFill>
                <a:srgbClr val="EE822F"/>
              </a:solidFill>
              <a:latin typeface="+mn-ea"/>
              <a:cs typeface="+mn-ea"/>
            </a:endParaRPr>
          </a:p>
        </p:txBody>
      </p:sp>
      <p:sp>
        <p:nvSpPr>
          <p:cNvPr id="110" name="矩形 109"/>
          <p:cNvSpPr/>
          <p:nvPr>
            <p:custDataLst>
              <p:tags r:id="rId20"/>
            </p:custDataLst>
          </p:nvPr>
        </p:nvSpPr>
        <p:spPr>
          <a:xfrm>
            <a:off x="3812434" y="3918685"/>
            <a:ext cx="2058454" cy="457289"/>
          </a:xfrm>
          <a:prstGeom prst="rect">
            <a:avLst/>
          </a:prstGeom>
          <a:noFill/>
        </p:spPr>
        <p:txBody>
          <a:bodyPr wrap="square" lIns="0" tIns="0" rIns="0" bIns="0" rtlCol="0" anchor="ctr" anchorCtr="0">
            <a:noAutofit/>
          </a:bodyPr>
          <a:p>
            <a:pPr>
              <a:spcBef>
                <a:spcPct val="0"/>
              </a:spcBef>
              <a:spcAft>
                <a:spcPct val="0"/>
              </a:spcAft>
            </a:pPr>
            <a:r>
              <a:rPr lang="en-US" altLang="zh-CN" b="1">
                <a:solidFill>
                  <a:srgbClr val="EE822F"/>
                </a:solidFill>
                <a:latin typeface="+mn-ea"/>
                <a:cs typeface="+mn-ea"/>
              </a:rPr>
              <a:t>Technical</a:t>
            </a:r>
            <a:endParaRPr lang="en-US" altLang="zh-CN" b="1">
              <a:solidFill>
                <a:srgbClr val="EE822F"/>
              </a:solidFill>
              <a:latin typeface="+mn-ea"/>
              <a:cs typeface="+mn-ea"/>
            </a:endParaRPr>
          </a:p>
          <a:p>
            <a:pPr>
              <a:spcBef>
                <a:spcPct val="0"/>
              </a:spcBef>
              <a:spcAft>
                <a:spcPct val="0"/>
              </a:spcAft>
            </a:pPr>
            <a:r>
              <a:rPr lang="en-US" altLang="zh-CN" b="1">
                <a:solidFill>
                  <a:srgbClr val="EE822F"/>
                </a:solidFill>
                <a:latin typeface="+mn-ea"/>
                <a:cs typeface="+mn-ea"/>
              </a:rPr>
              <a:t>Advantages</a:t>
            </a:r>
            <a:endParaRPr lang="en-US" altLang="zh-CN" b="1">
              <a:solidFill>
                <a:srgbClr val="EE822F"/>
              </a:solidFill>
              <a:latin typeface="+mn-ea"/>
              <a:cs typeface="+mn-ea"/>
            </a:endParaRPr>
          </a:p>
        </p:txBody>
      </p:sp>
      <p:sp>
        <p:nvSpPr>
          <p:cNvPr id="111" name="矩形 110"/>
          <p:cNvSpPr/>
          <p:nvPr>
            <p:custDataLst>
              <p:tags r:id="rId21"/>
            </p:custDataLst>
          </p:nvPr>
        </p:nvSpPr>
        <p:spPr>
          <a:xfrm>
            <a:off x="6743079" y="3919913"/>
            <a:ext cx="2058454" cy="457289"/>
          </a:xfrm>
          <a:prstGeom prst="rect">
            <a:avLst/>
          </a:prstGeom>
          <a:noFill/>
        </p:spPr>
        <p:txBody>
          <a:bodyPr wrap="square" lIns="0" tIns="0" rIns="0" bIns="0" rtlCol="0" anchor="ctr" anchorCtr="0">
            <a:noAutofit/>
          </a:bodyPr>
          <a:p>
            <a:pPr>
              <a:spcBef>
                <a:spcPct val="0"/>
              </a:spcBef>
              <a:spcAft>
                <a:spcPct val="0"/>
              </a:spcAft>
            </a:pPr>
            <a:r>
              <a:rPr lang="en-US" altLang="zh-CN" b="1">
                <a:solidFill>
                  <a:srgbClr val="EE822F"/>
                </a:solidFill>
                <a:latin typeface="+mn-ea"/>
                <a:cs typeface="+mn-ea"/>
              </a:rPr>
              <a:t> Business Focus</a:t>
            </a:r>
            <a:endParaRPr lang="en-US" altLang="zh-CN" b="1">
              <a:solidFill>
                <a:srgbClr val="EE822F"/>
              </a:solidFill>
              <a:latin typeface="+mn-ea"/>
              <a:cs typeface="+mn-ea"/>
            </a:endParaRPr>
          </a:p>
        </p:txBody>
      </p:sp>
      <p:sp>
        <p:nvSpPr>
          <p:cNvPr id="112" name="矩形 111"/>
          <p:cNvSpPr/>
          <p:nvPr>
            <p:custDataLst>
              <p:tags r:id="rId22"/>
            </p:custDataLst>
          </p:nvPr>
        </p:nvSpPr>
        <p:spPr>
          <a:xfrm>
            <a:off x="9474525" y="3920590"/>
            <a:ext cx="2058454" cy="457289"/>
          </a:xfrm>
          <a:prstGeom prst="rect">
            <a:avLst/>
          </a:prstGeom>
          <a:noFill/>
        </p:spPr>
        <p:txBody>
          <a:bodyPr wrap="square" lIns="0" tIns="0" rIns="0" bIns="0" rtlCol="0" anchor="ctr" anchorCtr="0">
            <a:noAutofit/>
          </a:bodyPr>
          <a:p>
            <a:pPr>
              <a:spcBef>
                <a:spcPct val="0"/>
              </a:spcBef>
              <a:spcAft>
                <a:spcPct val="0"/>
              </a:spcAft>
            </a:pPr>
            <a:r>
              <a:rPr lang="en-US" altLang="zh-CN" b="1">
                <a:solidFill>
                  <a:srgbClr val="EE822F"/>
                </a:solidFill>
                <a:latin typeface="+mn-ea"/>
                <a:cs typeface="+mn-ea"/>
              </a:rPr>
              <a:t>Qualifications and Honors</a:t>
            </a:r>
            <a:endParaRPr lang="en-US" altLang="zh-CN" b="1">
              <a:solidFill>
                <a:srgbClr val="EE822F"/>
              </a:solidFill>
              <a:latin typeface="+mn-ea"/>
              <a:cs typeface="+mn-ea"/>
            </a:endParaRPr>
          </a:p>
        </p:txBody>
      </p:sp>
      <p:pic>
        <p:nvPicPr>
          <p:cNvPr id="135" name="图片 134" descr="C:/Users/wps/Desktop/图片1.jpg图片1"/>
          <p:cNvPicPr>
            <a:picLocks noChangeAspect="1"/>
          </p:cNvPicPr>
          <p:nvPr>
            <p:custDataLst>
              <p:tags r:id="rId23"/>
            </p:custDataLst>
          </p:nvPr>
        </p:nvPicPr>
        <p:blipFill>
          <a:blip r:embed="rId24"/>
          <a:srcRect t="34398" b="16896"/>
          <a:stretch>
            <a:fillRect/>
          </a:stretch>
        </p:blipFill>
        <p:spPr>
          <a:xfrm>
            <a:off x="0" y="794385"/>
            <a:ext cx="12192000" cy="2230120"/>
          </a:xfrm>
          <a:prstGeom prst="rect">
            <a:avLst/>
          </a:prstGeom>
          <a:solidFill>
            <a:schemeClr val="accent1"/>
          </a:solidFill>
          <a:ln>
            <a:solidFill>
              <a:schemeClr val="accent1">
                <a:alpha val="20000"/>
              </a:schemeClr>
            </a:solidFill>
          </a:ln>
        </p:spPr>
      </p:pic>
      <p:sp>
        <p:nvSpPr>
          <p:cNvPr id="136" name="标题 3"/>
          <p:cNvSpPr>
            <a:spLocks noGrp="1"/>
          </p:cNvSpPr>
          <p:nvPr/>
        </p:nvSpPr>
        <p:spPr>
          <a:xfrm>
            <a:off x="275590" y="64135"/>
            <a:ext cx="7698105" cy="785495"/>
          </a:xfrm>
          <a:prstGeom prst="rect">
            <a:avLst/>
          </a:prstGeom>
          <a:noFill/>
        </p:spPr>
        <p:txBody>
          <a:bodyPr vert="horz" wrap="none" lIns="91440" tIns="45720" rIns="91440" bIns="45720" rtlCol="0" anchor="b" anchorCtr="0">
            <a:normAutofit lnSpcReduction="10000"/>
          </a:bodyPr>
          <a:lstStyle>
            <a:lvl1pPr marL="0" marR="0" lvl="0" algn="ctr" defTabSz="914400" rtl="0" eaLnBrk="1" fontAlgn="auto" latinLnBrk="0" hangingPunct="1">
              <a:lnSpc>
                <a:spcPct val="130000"/>
              </a:lnSpc>
              <a:spcBef>
                <a:spcPct val="0"/>
              </a:spcBef>
              <a:buClrTx/>
              <a:buSzTx/>
              <a:buFontTx/>
              <a:buNone/>
              <a:defRPr kumimoji="0" lang="zh-CN" altLang="en-US" sz="5600" b="1" i="0" u="none" strike="noStrike" kern="1200" cap="none" spc="0" normalizeH="0" baseline="0" noProof="1" dirty="0" smtClean="0">
                <a:ln>
                  <a:noFill/>
                </a:ln>
                <a:gradFill>
                  <a:gsLst>
                    <a:gs pos="0">
                      <a:schemeClr val="accent1">
                        <a:lumMod val="20000"/>
                        <a:lumOff val="80000"/>
                      </a:schemeClr>
                    </a:gs>
                    <a:gs pos="100000">
                      <a:schemeClr val="accent1"/>
                    </a:gs>
                  </a:gsLst>
                  <a:lin ang="5820000" scaled="0"/>
                </a:gradFill>
                <a:effectLst/>
                <a:uFillTx/>
                <a:latin typeface="+mj-ea"/>
                <a:ea typeface="+mj-ea"/>
                <a:cs typeface="宋体" panose="02010600030101010101" pitchFamily="2" charset="-122"/>
                <a:sym typeface="+mn-ea"/>
              </a:defRPr>
            </a:lvl1pPr>
          </a:lstStyle>
          <a:p>
            <a:pPr marL="12700" algn="l" eaLnBrk="0">
              <a:lnSpc>
                <a:spcPct val="92000"/>
              </a:lnSpc>
            </a:pPr>
            <a:r>
              <a:rPr lang="en-US" altLang="zh-CN" sz="2400" kern="0" spc="90">
                <a:solidFill>
                  <a:srgbClr val="FFF1D2">
                    <a:alpha val="100000"/>
                  </a:srgbClr>
                </a:solidFill>
                <a:latin typeface="微软雅黑" panose="020B0503020204020204" charset="-122"/>
                <a:ea typeface="微软雅黑" panose="020B0503020204020204" charset="-122"/>
                <a:cs typeface="微软雅黑" panose="020B0503020204020204" charset="-122"/>
              </a:rPr>
              <a:t>GoldenTech Electronics Co., Ltd.</a:t>
            </a:r>
            <a:r>
              <a:rPr lang="en-US" altLang="zh-CN" sz="1200" kern="0" spc="90">
                <a:solidFill>
                  <a:srgbClr val="FFF1D2">
                    <a:alpha val="100000"/>
                  </a:srgbClr>
                </a:solidFill>
                <a:latin typeface="微软雅黑" panose="020B0503020204020204" charset="-122"/>
                <a:ea typeface="微软雅黑" panose="020B0503020204020204" charset="-122"/>
                <a:cs typeface="微软雅黑" panose="020B0503020204020204" charset="-122"/>
              </a:rPr>
              <a:t>since-2007</a:t>
            </a:r>
            <a:endParaRPr sz="1200" kern="0" spc="90">
              <a:solidFill>
                <a:srgbClr val="FFF1D2">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pic>
        <p:nvPicPr>
          <p:cNvPr id="2684" name="picture 2684"/>
          <p:cNvPicPr>
            <a:picLocks noChangeAspect="1"/>
          </p:cNvPicPr>
          <p:nvPr/>
        </p:nvPicPr>
        <p:blipFill>
          <a:blip r:embed="rId2"/>
          <a:stretch>
            <a:fillRect/>
          </a:stretch>
        </p:blipFill>
        <p:spPr>
          <a:xfrm rot="21600000">
            <a:off x="276225" y="1401445"/>
            <a:ext cx="4161790" cy="1591310"/>
          </a:xfrm>
          <a:prstGeom prst="rect">
            <a:avLst/>
          </a:prstGeom>
        </p:spPr>
      </p:pic>
      <p:graphicFrame>
        <p:nvGraphicFramePr>
          <p:cNvPr id="2" name="表格 1"/>
          <p:cNvGraphicFramePr/>
          <p:nvPr>
            <p:custDataLst>
              <p:tags r:id="rId3"/>
            </p:custDataLst>
          </p:nvPr>
        </p:nvGraphicFramePr>
        <p:xfrm>
          <a:off x="4714875" y="1905"/>
          <a:ext cx="7477125" cy="685419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22095"/>
                <a:gridCol w="5955030"/>
              </a:tblGrid>
              <a:tr h="26098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CPU</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UNISOC7863,12nm,8 core</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987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Memory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S</a:t>
                      </a: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tandard</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:6 + 1 2 8 G ；</a:t>
                      </a: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Support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:8 + 2 5 6 G</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908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OS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And</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roid</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13</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908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Display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10.1'' HD (1920*1200)</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0861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Dimension</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2 5 2 . 7 *1 7 1 . 9 *1 3 . 2  ( 1 5 . 6 )  MM</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908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Capacity</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6 0 0 0 mAh/ 3 . 8 V</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9083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Camera</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Front</a:t>
                      </a:r>
                      <a:r>
                        <a:rPr lang="zh-CN" altLang="en-US" sz="109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5MP FF ;Rear: 13MP AF; Flashlight support</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51371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SIM Card Slot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Supports 2G/3G/4G/VOLTE calls</a:t>
                      </a:r>
                      <a:endPar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Nano card (side - inserted, two out of three options) supports hot plugging</a:t>
                      </a:r>
                      <a:endParaRPr lang="en-US" altLang="zh-CN"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a:solidFill>
                        <a:schemeClr val="bg1"/>
                      </a:solidFill>
                      <a:prstDash val="solid"/>
                    </a:lnB>
                    <a:noFill/>
                  </a:tcPr>
                </a:tc>
              </a:tr>
              <a:tr h="29019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WIFI</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IEEE 8 0 2 . 1 1 a/ b/ g/ n/ ac/</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9146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B</a:t>
                      </a: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luetooth</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5 . 0</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88265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Data link</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4 G : TDD  LTE   FDD  LTE</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3 G : HSP A + , EV DO， GPRS    EDGE ;</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GSM： B 2/ 3/ 5/ 8</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123507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Bands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TD - S CDMA： B 3 8/ 3 9/4 0/4 1</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W CDMA： B 1/ 2/ 5/ 8</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TDD - LTE :B 3 4/ 3 8/ 3 9/4 0/4 1</a:t>
                      </a:r>
                      <a:endParaRPr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FDD - LTE : 1/ 3/ 5/ 7/ 8/ 2 0/ 2 6/ 2 8 A/ 2 8 B</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8956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USB Interface</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TYPE - C </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4386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Memory Expansion</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Support</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TF </a:t>
                      </a:r>
                      <a:r>
                        <a:rPr lang="en-US" altLang="zh-CN" sz="1090" kern="0" dirty="0">
                          <a:solidFill>
                            <a:srgbClr val="F4B183">
                              <a:alpha val="100000"/>
                            </a:srgbClr>
                          </a:solidFill>
                          <a:uFillTx/>
                          <a:latin typeface="Arial" panose="020B0604020202020204" pitchFamily="34" charset="0"/>
                          <a:ea typeface="黑体" panose="02010609060101010101" charset="-122"/>
                          <a:cs typeface="+mj-lt"/>
                          <a:sym typeface="+mn-ea"/>
                        </a:rPr>
                        <a:t>Card</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 2</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5</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6 G  （</a:t>
                      </a:r>
                      <a:r>
                        <a:rPr lang="pt-BR" sz="1090" kern="0" dirty="0">
                          <a:solidFill>
                            <a:srgbClr val="F4B183">
                              <a:alpha val="100000"/>
                            </a:srgbClr>
                          </a:solidFill>
                          <a:uFillTx/>
                          <a:latin typeface="Arial" panose="020B0604020202020204" pitchFamily="34" charset="0"/>
                          <a:ea typeface="黑体" panose="02010609060101010101" charset="-122"/>
                          <a:cs typeface="+mj-lt"/>
                          <a:sym typeface="+mn-ea"/>
                        </a:rPr>
                        <a:t>Dual cards(SIM+SIM or SIM+TF)</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63220">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Explosion Proof </a:t>
                      </a:r>
                      <a:endParaRPr lang="en-US" altLang="zh-CN" sz="1000" b="1" dirty="0">
                        <a:solidFill>
                          <a:srgbClr val="FFE3B7"/>
                        </a:solidFill>
                        <a:latin typeface="微软雅黑" panose="020B0503020204020204" charset="-122"/>
                        <a:ea typeface="微软雅黑" panose="020B0503020204020204" charset="-122"/>
                      </a:endParaRPr>
                    </a:p>
                    <a:p>
                      <a:pPr algn="l">
                        <a:buClrTx/>
                        <a:buSzTx/>
                        <a:buFontTx/>
                        <a:buNone/>
                      </a:pPr>
                      <a:r>
                        <a:rPr lang="en-US" altLang="zh-CN" sz="1000" b="1" dirty="0">
                          <a:solidFill>
                            <a:srgbClr val="FFE3B7"/>
                          </a:solidFill>
                          <a:latin typeface="微软雅黑" panose="020B0503020204020204" charset="-122"/>
                          <a:ea typeface="微软雅黑" panose="020B0503020204020204" charset="-122"/>
                        </a:rPr>
                        <a:t>Grade</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fr-FR" sz="1090" kern="0" dirty="0">
                          <a:solidFill>
                            <a:srgbClr val="F4B183">
                              <a:alpha val="100000"/>
                            </a:srgbClr>
                          </a:solidFill>
                          <a:uFillTx/>
                          <a:latin typeface="Arial" panose="020B0604020202020204" pitchFamily="34" charset="0"/>
                          <a:ea typeface="黑体" panose="02010609060101010101" charset="-122"/>
                          <a:cs typeface="+mj-lt"/>
                          <a:sym typeface="+mn-ea"/>
                        </a:rPr>
                        <a:t>Compatible Ex ib IIC T4 Gb</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9019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Reliability Test</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fr-FR" sz="1090" kern="0" dirty="0">
                          <a:solidFill>
                            <a:srgbClr val="F4B183">
                              <a:alpha val="100000"/>
                            </a:srgbClr>
                          </a:solidFill>
                          <a:uFillTx/>
                          <a:latin typeface="Arial" panose="020B0604020202020204" pitchFamily="34" charset="0"/>
                          <a:ea typeface="黑体" panose="02010609060101010101" charset="-122"/>
                          <a:cs typeface="+mj-lt"/>
                          <a:sym typeface="+mn-ea"/>
                        </a:rPr>
                        <a:t>IP67, 1.2m drop on concrete</a:t>
                      </a:r>
                      <a:endParaRPr lang="fr-F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91465">
                <a:tc>
                  <a:txBody>
                    <a:bodyPr/>
                    <a:lstStyle/>
                    <a:p>
                      <a:pPr algn="l">
                        <a:buClrTx/>
                        <a:buSzTx/>
                        <a:buFontTx/>
                        <a:buNone/>
                      </a:pPr>
                      <a:r>
                        <a:rPr lang="en-US" altLang="zh-CN" sz="1000" b="1" dirty="0">
                          <a:solidFill>
                            <a:srgbClr val="FFE3B7"/>
                          </a:solidFill>
                          <a:latin typeface="微软雅黑" panose="020B0503020204020204" charset="-122"/>
                          <a:ea typeface="微软雅黑" panose="020B0503020204020204" charset="-122"/>
                        </a:rPr>
                        <a:t>GPS</a:t>
                      </a:r>
                      <a:endParaRPr lang="en-US" altLang="zh-CN" sz="100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a:t>
                      </a:r>
                      <a:endParaRPr sz="109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3" name="textbox 174"/>
          <p:cNvSpPr/>
          <p:nvPr/>
        </p:nvSpPr>
        <p:spPr>
          <a:xfrm>
            <a:off x="1042828" y="461484"/>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a:t>
            </a:r>
            <a:r>
              <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1</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2</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4G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18547"/>
            <a:ext cx="2094865" cy="297180"/>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R</a:t>
            </a: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ugged Tablet</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a:p>
            <a:pPr algn="l" rtl="0" eaLnBrk="0">
              <a:lnSpc>
                <a:spcPct val="85000"/>
              </a:lnSpc>
            </a:pP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6" name="textbox 1596"/>
          <p:cNvSpPr/>
          <p:nvPr>
            <p:custDataLst>
              <p:tags r:id="rId4"/>
            </p:custDataLst>
          </p:nvPr>
        </p:nvSpPr>
        <p:spPr>
          <a:xfrm>
            <a:off x="249154" y="3730142"/>
            <a:ext cx="3688862" cy="457104"/>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a:t>
            </a:r>
            <a:r>
              <a:rPr lang="en-US" altLang="zh-CN" sz="1800" b="1" kern="0" spc="-50" dirty="0" err="1">
                <a:solidFill>
                  <a:srgbClr val="DE6E3F">
                    <a:alpha val="100000"/>
                  </a:srgbClr>
                </a:solidFill>
                <a:latin typeface="微软雅黑" panose="020B0503020204020204" charset="-122"/>
                <a:ea typeface="微软雅黑" panose="020B0503020204020204" charset="-122"/>
                <a:cs typeface="黑体" panose="02010609060101010101" charset="-122"/>
                <a:sym typeface="+mn-ea"/>
              </a:rPr>
              <a:t>i</a:t>
            </a:r>
            <a:r>
              <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o</a:t>
            </a:r>
            <a:endParaRPr lang="zh-CN" altLang="zh-CN" sz="18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pic>
        <p:nvPicPr>
          <p:cNvPr id="2688" name="picture 2688"/>
          <p:cNvPicPr>
            <a:picLocks noChangeAspect="1"/>
          </p:cNvPicPr>
          <p:nvPr/>
        </p:nvPicPr>
        <p:blipFill>
          <a:blip r:embed="rId5"/>
          <a:stretch>
            <a:fillRect/>
          </a:stretch>
        </p:blipFill>
        <p:spPr>
          <a:xfrm rot="21600000">
            <a:off x="731167" y="4103052"/>
            <a:ext cx="1489511" cy="944570"/>
          </a:xfrm>
          <a:prstGeom prst="rect">
            <a:avLst/>
          </a:prstGeom>
        </p:spPr>
      </p:pic>
      <p:pic>
        <p:nvPicPr>
          <p:cNvPr id="2692" name="picture 2692"/>
          <p:cNvPicPr>
            <a:picLocks noChangeAspect="1"/>
          </p:cNvPicPr>
          <p:nvPr/>
        </p:nvPicPr>
        <p:blipFill>
          <a:blip r:embed="rId6"/>
          <a:stretch>
            <a:fillRect/>
          </a:stretch>
        </p:blipFill>
        <p:spPr>
          <a:xfrm rot="21600000">
            <a:off x="2682353" y="4118456"/>
            <a:ext cx="1399668" cy="945256"/>
          </a:xfrm>
          <a:prstGeom prst="rect">
            <a:avLst/>
          </a:prstGeom>
        </p:spPr>
      </p:pic>
      <p:pic>
        <p:nvPicPr>
          <p:cNvPr id="9" name="picture 2690"/>
          <p:cNvPicPr>
            <a:picLocks noChangeAspect="1"/>
          </p:cNvPicPr>
          <p:nvPr/>
        </p:nvPicPr>
        <p:blipFill>
          <a:blip r:embed="rId7"/>
          <a:stretch>
            <a:fillRect/>
          </a:stretch>
        </p:blipFill>
        <p:spPr>
          <a:xfrm rot="21600000">
            <a:off x="718577" y="5454488"/>
            <a:ext cx="1475960" cy="912044"/>
          </a:xfrm>
          <a:prstGeom prst="rect">
            <a:avLst/>
          </a:prstGeom>
        </p:spPr>
      </p:pic>
      <p:pic>
        <p:nvPicPr>
          <p:cNvPr id="10" name="picture 2694"/>
          <p:cNvPicPr>
            <a:picLocks noChangeAspect="1"/>
          </p:cNvPicPr>
          <p:nvPr/>
        </p:nvPicPr>
        <p:blipFill>
          <a:blip r:embed="rId8"/>
          <a:stretch>
            <a:fillRect/>
          </a:stretch>
        </p:blipFill>
        <p:spPr>
          <a:xfrm rot="21600000">
            <a:off x="2678452" y="5473261"/>
            <a:ext cx="1377188" cy="894713"/>
          </a:xfrm>
          <a:prstGeom prst="rect">
            <a:avLst/>
          </a:prstGeom>
        </p:spPr>
      </p:pic>
      <p:sp>
        <p:nvSpPr>
          <p:cNvPr id="7" name="textbox 2738"/>
          <p:cNvSpPr/>
          <p:nvPr/>
        </p:nvSpPr>
        <p:spPr>
          <a:xfrm>
            <a:off x="730885" y="6466840"/>
            <a:ext cx="3478530" cy="18986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Outdoor                            Factory</a:t>
            </a:r>
            <a:endPar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7" name="textbox 2698"/>
          <p:cNvSpPr/>
          <p:nvPr/>
        </p:nvSpPr>
        <p:spPr>
          <a:xfrm>
            <a:off x="730885" y="5149850"/>
            <a:ext cx="3828415" cy="233680"/>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94000"/>
              </a:lnSpc>
            </a:pPr>
            <a:r>
              <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Engineering Operations        Automated Industry</a:t>
            </a:r>
            <a:endParaRPr lang="en-US" sz="10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2" name="picture 1762"/>
          <p:cNvPicPr>
            <a:picLocks noChangeAspect="1"/>
          </p:cNvPicPr>
          <p:nvPr/>
        </p:nvPicPr>
        <p:blipFill>
          <a:blip r:embed="rId1"/>
          <a:stretch>
            <a:fillRect/>
          </a:stretch>
        </p:blipFill>
        <p:spPr>
          <a:xfrm rot="21600000">
            <a:off x="0" y="1685"/>
            <a:ext cx="12191384" cy="6846929"/>
          </a:xfrm>
          <a:prstGeom prst="rect">
            <a:avLst/>
          </a:prstGeom>
        </p:spPr>
      </p:pic>
      <p:sp>
        <p:nvSpPr>
          <p:cNvPr id="2166" name="textbox 2166"/>
          <p:cNvSpPr/>
          <p:nvPr/>
        </p:nvSpPr>
        <p:spPr>
          <a:xfrm>
            <a:off x="1350010" y="2967990"/>
            <a:ext cx="7638415" cy="312356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85090" algn="l" rtl="0" eaLnBrk="0">
              <a:lnSpc>
                <a:spcPct val="75000"/>
              </a:lnSpc>
              <a:buClrTx/>
              <a:buSzTx/>
              <a:buFontTx/>
            </a:pPr>
            <a:r>
              <a:rPr sz="6000" b="1" kern="0" dirty="0">
                <a:solidFill>
                  <a:srgbClr val="FFFFFF">
                    <a:alpha val="100000"/>
                  </a:srgbClr>
                </a:solidFill>
                <a:uFillTx/>
                <a:latin typeface="Arial" panose="020B0604020202020204"/>
                <a:ea typeface="Arial" panose="020B0604020202020204"/>
                <a:cs typeface="Arial" panose="020B0604020202020204"/>
                <a:sym typeface="+mn-ea"/>
              </a:rPr>
              <a:t>Body worn camera Specifications</a:t>
            </a:r>
            <a:endParaRPr sz="6000" b="1" kern="0" dirty="0">
              <a:solidFill>
                <a:srgbClr val="FFFFFF">
                  <a:alpha val="100000"/>
                </a:srgbClr>
              </a:solidFill>
              <a:uFillTx/>
              <a:latin typeface="Arial" panose="020B0604020202020204"/>
              <a:ea typeface="Arial" panose="020B0604020202020204"/>
              <a:cs typeface="Arial" panose="020B0604020202020204"/>
            </a:endParaRPr>
          </a:p>
          <a:p>
            <a:pPr marL="85090" algn="l" rtl="0" eaLnBrk="0">
              <a:lnSpc>
                <a:spcPct val="75000"/>
              </a:lnSpc>
            </a:pPr>
            <a:endParaRPr sz="8800" dirty="0">
              <a:latin typeface="Arial" panose="020B0604020202020204"/>
              <a:ea typeface="Arial" panose="020B0604020202020204"/>
              <a:cs typeface="Arial" panose="020B0604020202020204"/>
            </a:endParaRPr>
          </a:p>
          <a:p>
            <a:pPr marL="17780" algn="l" rtl="0" eaLnBrk="0">
              <a:lnSpc>
                <a:spcPct val="95000"/>
              </a:lnSpc>
              <a:spcBef>
                <a:spcPts val="60"/>
              </a:spcBef>
            </a:pPr>
            <a:endParaRPr sz="8800" b="1" dirty="0">
              <a:latin typeface="Arial" panose="020B0604020202020204"/>
              <a:ea typeface="Arial" panose="020B0604020202020204"/>
              <a:cs typeface="Arial" panose="020B0604020202020204"/>
            </a:endParaRPr>
          </a:p>
        </p:txBody>
      </p:sp>
      <p:grpSp>
        <p:nvGrpSpPr>
          <p:cNvPr id="2" name="组合 1"/>
          <p:cNvGrpSpPr/>
          <p:nvPr/>
        </p:nvGrpSpPr>
        <p:grpSpPr>
          <a:xfrm>
            <a:off x="1470660" y="2536825"/>
            <a:ext cx="1884045" cy="289560"/>
            <a:chOff x="1259754" y="1715371"/>
            <a:chExt cx="10472591" cy="1462228"/>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810" y="1715371"/>
              <a:ext cx="10414535" cy="1409772"/>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754" y="1767827"/>
              <a:ext cx="10414535" cy="1409772"/>
            </a:xfrm>
            <a:prstGeom prst="rect">
              <a:avLst/>
            </a:prstGeom>
          </p:spPr>
        </p:pic>
      </p:grpSp>
      <p:sp>
        <p:nvSpPr>
          <p:cNvPr id="11" name="椭圆 10"/>
          <p:cNvSpPr/>
          <p:nvPr>
            <p:custDataLst>
              <p:tags r:id="rId4"/>
            </p:custDataLst>
          </p:nvPr>
        </p:nvSpPr>
        <p:spPr>
          <a:xfrm flipV="1">
            <a:off x="1244594" y="2617880"/>
            <a:ext cx="102274" cy="10227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cxnSp>
        <p:nvCxnSpPr>
          <p:cNvPr id="12" name="直接连接符 11"/>
          <p:cNvCxnSpPr/>
          <p:nvPr>
            <p:custDataLst>
              <p:tags r:id="rId5"/>
            </p:custDataLst>
          </p:nvPr>
        </p:nvCxnSpPr>
        <p:spPr>
          <a:xfrm>
            <a:off x="1295731" y="2929653"/>
            <a:ext cx="0" cy="1368000"/>
          </a:xfrm>
          <a:prstGeom prst="line">
            <a:avLst/>
          </a:prstGeom>
          <a:solidFill>
            <a:schemeClr val="bg1"/>
          </a:solidFill>
          <a:ln w="6350" cap="flat" cmpd="sng" algn="ctr">
            <a:solidFill>
              <a:schemeClr val="bg1"/>
            </a:solidFill>
            <a:prstDash val="sysDash"/>
            <a:miter lim="800000"/>
          </a:ln>
          <a:effectLst/>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220"/>
            <a:ext cx="12192000" cy="6854630"/>
          </a:xfrm>
          <a:prstGeom prst="rect">
            <a:avLst/>
          </a:prstGeom>
        </p:spPr>
      </p:pic>
      <p:pic>
        <p:nvPicPr>
          <p:cNvPr id="1798" name="picture 1798"/>
          <p:cNvPicPr>
            <a:picLocks noChangeAspect="1"/>
          </p:cNvPicPr>
          <p:nvPr>
            <p:custDataLst>
              <p:tags r:id="rId2"/>
            </p:custDataLst>
          </p:nvPr>
        </p:nvPicPr>
        <p:blipFill>
          <a:blip r:embed="rId3"/>
          <a:stretch>
            <a:fillRect/>
          </a:stretch>
        </p:blipFill>
        <p:spPr>
          <a:xfrm rot="21600000">
            <a:off x="853849" y="3970196"/>
            <a:ext cx="1469490" cy="964039"/>
          </a:xfrm>
          <a:prstGeom prst="rect">
            <a:avLst/>
          </a:prstGeom>
        </p:spPr>
      </p:pic>
      <p:pic>
        <p:nvPicPr>
          <p:cNvPr id="1800" name="picture 1800"/>
          <p:cNvPicPr>
            <a:picLocks noChangeAspect="1"/>
          </p:cNvPicPr>
          <p:nvPr>
            <p:custDataLst>
              <p:tags r:id="rId4"/>
            </p:custDataLst>
          </p:nvPr>
        </p:nvPicPr>
        <p:blipFill>
          <a:blip r:embed="rId5"/>
          <a:stretch>
            <a:fillRect/>
          </a:stretch>
        </p:blipFill>
        <p:spPr>
          <a:xfrm rot="21600000">
            <a:off x="858172" y="5428639"/>
            <a:ext cx="1477897" cy="909906"/>
          </a:xfrm>
          <a:prstGeom prst="rect">
            <a:avLst/>
          </a:prstGeom>
        </p:spPr>
      </p:pic>
      <p:pic>
        <p:nvPicPr>
          <p:cNvPr id="1802" name="picture 1802"/>
          <p:cNvPicPr>
            <a:picLocks noChangeAspect="1"/>
          </p:cNvPicPr>
          <p:nvPr>
            <p:custDataLst>
              <p:tags r:id="rId6"/>
            </p:custDataLst>
          </p:nvPr>
        </p:nvPicPr>
        <p:blipFill>
          <a:blip r:embed="rId7"/>
          <a:stretch>
            <a:fillRect/>
          </a:stretch>
        </p:blipFill>
        <p:spPr>
          <a:xfrm rot="21600000">
            <a:off x="2468242" y="3985599"/>
            <a:ext cx="1377937" cy="935904"/>
          </a:xfrm>
          <a:prstGeom prst="rect">
            <a:avLst/>
          </a:prstGeom>
        </p:spPr>
      </p:pic>
      <p:pic>
        <p:nvPicPr>
          <p:cNvPr id="1804" name="picture 1804"/>
          <p:cNvPicPr>
            <a:picLocks noChangeAspect="1"/>
          </p:cNvPicPr>
          <p:nvPr>
            <p:custDataLst>
              <p:tags r:id="rId8"/>
            </p:custDataLst>
          </p:nvPr>
        </p:nvPicPr>
        <p:blipFill>
          <a:blip r:embed="rId9"/>
          <a:stretch>
            <a:fillRect/>
          </a:stretch>
        </p:blipFill>
        <p:spPr>
          <a:xfrm rot="21600000">
            <a:off x="2468192" y="5430901"/>
            <a:ext cx="1374372" cy="907978"/>
          </a:xfrm>
          <a:prstGeom prst="rect">
            <a:avLst/>
          </a:prstGeom>
        </p:spPr>
      </p:pic>
      <p:sp>
        <p:nvSpPr>
          <p:cNvPr id="1862" name="textbox 1862"/>
          <p:cNvSpPr/>
          <p:nvPr>
            <p:custDataLst>
              <p:tags r:id="rId10"/>
            </p:custDataLst>
          </p:nvPr>
        </p:nvSpPr>
        <p:spPr>
          <a:xfrm>
            <a:off x="2583180" y="6384290"/>
            <a:ext cx="1365885" cy="31242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a:t>
            </a: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Railway Enforcement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1864" name="textbox 1864"/>
          <p:cNvSpPr/>
          <p:nvPr>
            <p:custDataLst>
              <p:tags r:id="rId11"/>
            </p:custDataLst>
          </p:nvPr>
        </p:nvSpPr>
        <p:spPr>
          <a:xfrm>
            <a:off x="856615" y="4987290"/>
            <a:ext cx="1467485" cy="263525"/>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ctr" rtl="0" eaLnBrk="0">
              <a:lnSpc>
                <a:spcPct val="91000"/>
              </a:lnSpc>
            </a:pP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Traffic</a:t>
            </a:r>
            <a:endPar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12700" algn="ctr" rtl="0" eaLnBrk="0">
              <a:lnSpc>
                <a:spcPct val="91000"/>
              </a:lnSpc>
            </a:pP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Enforcemen</a:t>
            </a: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t</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p:txBody>
      </p:sp>
      <p:sp>
        <p:nvSpPr>
          <p:cNvPr id="1866" name="textbox 1866"/>
          <p:cNvSpPr/>
          <p:nvPr>
            <p:custDataLst>
              <p:tags r:id="rId12"/>
            </p:custDataLst>
          </p:nvPr>
        </p:nvSpPr>
        <p:spPr>
          <a:xfrm>
            <a:off x="2582545" y="4989830"/>
            <a:ext cx="1818005" cy="268605"/>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dirty="0">
                <a:solidFill>
                  <a:schemeClr val="bg1"/>
                </a:solidFill>
                <a:latin typeface="微软雅黑" panose="020B0503020204020204" charset="-122"/>
                <a:ea typeface="微软雅黑" panose="020B0503020204020204" charset="-122"/>
                <a:cs typeface="微软雅黑" panose="020B0503020204020204" charset="-122"/>
                <a:sym typeface="+mn-ea"/>
              </a:rPr>
              <a:t>      </a:t>
            </a:r>
            <a:r>
              <a:rPr sz="1455" dirty="0">
                <a:solidFill>
                  <a:schemeClr val="bg1"/>
                </a:solidFill>
                <a:latin typeface="微软雅黑" panose="020B0503020204020204" charset="-122"/>
                <a:ea typeface="微软雅黑" panose="020B0503020204020204" charset="-122"/>
                <a:cs typeface="微软雅黑" panose="020B0503020204020204" charset="-122"/>
                <a:sym typeface="+mn-ea"/>
              </a:rPr>
              <a:t>Public </a:t>
            </a:r>
            <a:r>
              <a:rPr lang="en-US" sz="1455" dirty="0">
                <a:solidFill>
                  <a:schemeClr val="bg1"/>
                </a:solidFill>
                <a:latin typeface="微软雅黑" panose="020B0503020204020204" charset="-122"/>
                <a:ea typeface="微软雅黑" panose="020B0503020204020204" charset="-122"/>
                <a:cs typeface="微软雅黑" panose="020B0503020204020204" charset="-122"/>
                <a:sym typeface="+mn-ea"/>
              </a:rPr>
              <a:t>E</a:t>
            </a:r>
            <a:r>
              <a:rPr sz="1455" dirty="0">
                <a:solidFill>
                  <a:schemeClr val="bg1"/>
                </a:solidFill>
                <a:latin typeface="微软雅黑" panose="020B0503020204020204" charset="-122"/>
                <a:ea typeface="微软雅黑" panose="020B0503020204020204" charset="-122"/>
                <a:cs typeface="微软雅黑" panose="020B0503020204020204" charset="-122"/>
                <a:sym typeface="+mn-ea"/>
              </a:rPr>
              <a:t>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1868" name="textbox 1868"/>
          <p:cNvSpPr/>
          <p:nvPr>
            <p:custDataLst>
              <p:tags r:id="rId13"/>
            </p:custDataLst>
          </p:nvPr>
        </p:nvSpPr>
        <p:spPr>
          <a:xfrm>
            <a:off x="934720" y="6339205"/>
            <a:ext cx="1400175" cy="342900"/>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a:t>
            </a:r>
            <a:r>
              <a:rPr sz="145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Park Enforcement</a:t>
            </a:r>
            <a:endParaRPr sz="1455" dirty="0">
              <a:latin typeface="微软雅黑" panose="020B0503020204020204" charset="-122"/>
              <a:ea typeface="微软雅黑" panose="020B0503020204020204" charset="-122"/>
              <a:cs typeface="微软雅黑" panose="020B0503020204020204" charset="-122"/>
            </a:endParaRPr>
          </a:p>
        </p:txBody>
      </p:sp>
      <p:graphicFrame>
        <p:nvGraphicFramePr>
          <p:cNvPr id="4" name="表格 3"/>
          <p:cNvGraphicFramePr/>
          <p:nvPr>
            <p:custDataLst>
              <p:tags r:id="rId14"/>
            </p:custDataLst>
          </p:nvPr>
        </p:nvGraphicFramePr>
        <p:xfrm>
          <a:off x="4724400" y="37465"/>
          <a:ext cx="7466965" cy="685800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68450"/>
                <a:gridCol w="5898515"/>
              </a:tblGrid>
              <a:tr h="193040">
                <a:tc>
                  <a:txBody>
                    <a:bodyPr/>
                    <a:p>
                      <a:pPr algn="l" fontAlgn="auto">
                        <a:lnSpc>
                          <a:spcPct val="100000"/>
                        </a:lnSpc>
                        <a:buClrTx/>
                        <a:buSzTx/>
                        <a:buFontTx/>
                        <a:buNone/>
                      </a:pP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CPU</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MTK MT6877 </a:t>
                      </a: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Octa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core</a:t>
                      </a:r>
                      <a:r>
                        <a:rPr sz="900" kern="0" dirty="0">
                          <a:solidFill>
                            <a:srgbClr val="F4B183">
                              <a:alpha val="100000"/>
                            </a:srgbClr>
                          </a:solidFill>
                          <a:uFillTx/>
                          <a:latin typeface="Arial" panose="020B0604020202020204" pitchFamily="34" charset="0"/>
                          <a:ea typeface="黑体" panose="02010609060101010101" charset="-122"/>
                          <a:cs typeface="+mj-lt"/>
                          <a:sym typeface="+mn-ea"/>
                        </a:rPr>
                        <a:t> 6nm processor   2.4GHz</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93040">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Memory</a:t>
                      </a: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S</a:t>
                      </a:r>
                      <a:r>
                        <a:rPr sz="900" kern="0" dirty="0">
                          <a:solidFill>
                            <a:srgbClr val="F4B183">
                              <a:alpha val="100000"/>
                            </a:srgbClr>
                          </a:solidFill>
                          <a:uFillTx/>
                          <a:latin typeface="Arial" panose="020B0604020202020204" pitchFamily="34" charset="0"/>
                          <a:ea typeface="黑体" panose="02010609060101010101" charset="-122"/>
                          <a:cs typeface="+mj-lt"/>
                          <a:sym typeface="+mn-ea"/>
                        </a:rPr>
                        <a:t>tandard</a:t>
                      </a: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4+64GB; supports up to 6+128GB;</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7965">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TF Card</a:t>
                      </a: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Built-in standard 64G (maximum 512GB)</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93040">
                <a:tc>
                  <a:txBody>
                    <a:bodyPr/>
                    <a:p>
                      <a:pPr algn="l" fontAlgn="auto">
                        <a:lnSpc>
                          <a:spcPct val="100000"/>
                        </a:lnSpc>
                        <a:buClrTx/>
                        <a:buSzTx/>
                        <a:buFontTx/>
                        <a:buNone/>
                      </a:pPr>
                      <a:r>
                        <a:rPr lang="en-US" altLang="zh-CN" sz="900" b="1">
                          <a:solidFill>
                            <a:srgbClr val="FFE3B7"/>
                          </a:solidFill>
                          <a:latin typeface="微软雅黑" panose="020B0503020204020204" charset="-122"/>
                          <a:ea typeface="微软雅黑" panose="020B0503020204020204" charset="-122"/>
                          <a:sym typeface="+mn-ea"/>
                        </a:rPr>
                        <a:t>OS</a:t>
                      </a:r>
                      <a:endParaRPr lang="en-US" altLang="zh-CN" sz="9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Android™11.0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96240">
                <a:tc>
                  <a:txBody>
                    <a:bodyPr/>
                    <a:p>
                      <a:pPr algn="l" rtl="0" fontAlgn="auto">
                        <a:lnSpc>
                          <a:spcPct val="100000"/>
                        </a:lnSpc>
                        <a:spcBef>
                          <a:spcPts val="455"/>
                        </a:spcBef>
                        <a:buClrTx/>
                        <a:buSzTx/>
                        <a:buFontTx/>
                      </a:pP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Display </a:t>
                      </a:r>
                      <a:r>
                        <a:rPr 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S</a:t>
                      </a: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creen</a:t>
                      </a:r>
                      <a:r>
                        <a:rPr 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&amp;Touch Screen</a:t>
                      </a:r>
                      <a:endParaRPr lang="en-US" alt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2.</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4</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-inch IPS; 480*640 resolution; capacitive touch screen</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82600">
                <a:tc>
                  <a:txBody>
                    <a:bodyPr/>
                    <a:p>
                      <a:pPr algn="l" fontAlgn="auto">
                        <a:lnSpc>
                          <a:spcPct val="100000"/>
                        </a:lnSpc>
                        <a:buClrTx/>
                        <a:buSzTx/>
                        <a:buFontTx/>
                        <a:buNone/>
                      </a:pPr>
                      <a:endParaRPr lang="en-US" altLang="zh-CN" sz="1000" b="1" kern="0" dirty="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r>
                        <a:rPr lang="en-US" altLang="zh-CN" sz="900" b="1" kern="0" dirty="0">
                          <a:solidFill>
                            <a:srgbClr val="FFE3B7"/>
                          </a:solidFill>
                          <a:latin typeface="Arial" panose="020B0604020202020204" pitchFamily="34" charset="0"/>
                          <a:ea typeface="微软雅黑" panose="020B0503020204020204" charset="-122"/>
                          <a:cs typeface="Arial" panose="020B0604020202020204" pitchFamily="34" charset="0"/>
                          <a:sym typeface="+mn-ea"/>
                        </a:rPr>
                        <a:t>Camera</a:t>
                      </a:r>
                      <a:endParaRPr lang="en-US" altLang="zh-CN" sz="900" b="1" kern="0" dirty="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en-US" altLang="zh-CN" sz="900" b="1" kern="0" dirty="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Rear FF Camera Module: OS12D40 (11.3M) FOV: 117° (Photo Horizontal Viewing Angle 105°) F/NO=2.2; </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Front FF Camera: GKV GC5035 5M Horizontal 50°; Rear Camera Module Aberration less than 16.9%.</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7965">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A</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nti-shake </a:t>
                      </a: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F</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unction</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MTK EIS electronic anti-shake</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7330">
                <a:tc>
                  <a:txBody>
                    <a:bodyPr/>
                    <a:p>
                      <a:pPr algn="l" fontAlgn="auto">
                        <a:lnSpc>
                          <a:spcPct val="100000"/>
                        </a:lnSpc>
                        <a:buClrTx/>
                        <a:buSzTx/>
                        <a:buFontTx/>
                        <a:buNone/>
                      </a:pP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Video Dimension</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Maximum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4K*2K 30FPS （ 3840*2160）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7965">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C</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ompression </a:t>
                      </a: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F</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ormat</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MP4 H.264/H.265</a:t>
                      </a: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 Optional</a:t>
                      </a:r>
                      <a:endParaRPr lang="en-US"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93040">
                <a:tc>
                  <a:txBody>
                    <a:bodyPr/>
                    <a:p>
                      <a:pPr algn="l" fontAlgn="auto">
                        <a:lnSpc>
                          <a:spcPct val="100000"/>
                        </a:lnSpc>
                        <a:buClrTx/>
                        <a:buSzTx/>
                        <a:buFontTx/>
                        <a:buNone/>
                      </a:pP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Photo Size</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Maximum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100M</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93040">
                <a:tc>
                  <a:txBody>
                    <a:bodyPr/>
                    <a:p>
                      <a:pPr algn="l" fontAlgn="auto">
                        <a:lnSpc>
                          <a:spcPct val="100000"/>
                        </a:lnSpc>
                        <a:buClrTx/>
                        <a:buSzTx/>
                        <a:buFontTx/>
                        <a:buNone/>
                      </a:pP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Photo </a:t>
                      </a:r>
                      <a:r>
                        <a:rPr 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F</a:t>
                      </a: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ormat</a:t>
                      </a:r>
                      <a:endParaRPr lang="zh-CN" alt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JPEG</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858520">
                <a:tc>
                  <a:txBody>
                    <a:bodyPr/>
                    <a:p>
                      <a:pPr algn="l" fontAlgn="auto">
                        <a:lnSpc>
                          <a:spcPct val="100000"/>
                        </a:lnSpc>
                        <a:buClrTx/>
                        <a:buSzTx/>
                        <a:buFontTx/>
                        <a:buNone/>
                      </a:pPr>
                      <a:r>
                        <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5</a:t>
                      </a: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G</a:t>
                      </a:r>
                      <a:r>
                        <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 </a:t>
                      </a: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mobile network</a:t>
                      </a:r>
                      <a:endParaRPr lang="zh-CN" alt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2G： GSM B3/8</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3G： WCDMA B1/8</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4G： FDD-LTE B1/3/5/8  TDD-LTE B38/39/40/41</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5G： N1/3/28/41/77/78/79</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N79（</a:t>
                      </a:r>
                      <a:r>
                        <a:rPr lang="en-US" altLang="zh-CN" sz="900" kern="0" dirty="0">
                          <a:solidFill>
                            <a:srgbClr val="F4B183">
                              <a:alpha val="100000"/>
                            </a:srgbClr>
                          </a:solidFill>
                          <a:uFillTx/>
                          <a:latin typeface="Arial" panose="020B0604020202020204" pitchFamily="34" charset="0"/>
                          <a:ea typeface="黑体" panose="02010609060101010101" charset="-122"/>
                          <a:cs typeface="+mj-lt"/>
                          <a:sym typeface="+mn-ea"/>
                        </a:rPr>
                        <a:t>Can be a mobile private network band</a:t>
                      </a:r>
                      <a:r>
                        <a:rPr sz="90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altLang="zh-CN" sz="900" kern="0" dirty="0">
                          <a:solidFill>
                            <a:srgbClr val="F4B183">
                              <a:alpha val="100000"/>
                            </a:srgbClr>
                          </a:solidFill>
                          <a:uFillTx/>
                          <a:latin typeface="Arial" panose="020B0604020202020204" pitchFamily="34" charset="0"/>
                          <a:ea typeface="黑体" panose="02010609060101010101" charset="-122"/>
                          <a:cs typeface="+mj-lt"/>
                          <a:sym typeface="+mn-ea"/>
                        </a:rPr>
                        <a:t>N28 is the 5G network of China Radio and Television.</a:t>
                      </a:r>
                      <a:endParaRPr lang="en-US" altLang="zh-CN"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7330">
                <a:tc>
                  <a:txBody>
                    <a:bodyPr/>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WiFi</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802.11ac/a/b/g/n/ax WIFI2.4,WIFI5.8,WIFI6</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93040">
                <a:tc>
                  <a:txBody>
                    <a:bodyPr/>
                    <a:p>
                      <a:pPr algn="l" fontAlgn="auto">
                        <a:lnSpc>
                          <a:spcPct val="100000"/>
                        </a:lnSpc>
                        <a:buClrTx/>
                        <a:buSzTx/>
                        <a:buFontTx/>
                        <a:buNone/>
                      </a:pPr>
                      <a:r>
                        <a:rPr lang="en-US" altLang="zh-CN" sz="900" b="1">
                          <a:solidFill>
                            <a:srgbClr val="FFE3B7"/>
                          </a:solidFill>
                          <a:latin typeface="微软雅黑" panose="020B0503020204020204" charset="-122"/>
                          <a:ea typeface="微软雅黑" panose="020B0503020204020204" charset="-122"/>
                          <a:sym typeface="+mn-ea"/>
                        </a:rPr>
                        <a:t>BT</a:t>
                      </a:r>
                      <a:endParaRPr lang="en-US" altLang="zh-CN" sz="9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BT5.1</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59410">
                <a:tc>
                  <a:txBody>
                    <a:bodyPr/>
                    <a:p>
                      <a:pPr algn="l" fontAlgn="auto">
                        <a:lnSpc>
                          <a:spcPct val="100000"/>
                        </a:lnSpc>
                        <a:buClrTx/>
                        <a:buSzTx/>
                        <a:buFontTx/>
                        <a:buNone/>
                      </a:pP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GPS</a:t>
                      </a:r>
                      <a:endPar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zh-CN" alt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GPS/Galileo/GLONASS/Beidou. (Support GPS L1 and L5 dual-band high precision positioning)</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fontAlgn="auto">
                        <a:lnSpc>
                          <a:spcPct val="100000"/>
                        </a:lnSpc>
                        <a:spcBef>
                          <a:spcPts val="230"/>
                        </a:spcBef>
                        <a:buClrTx/>
                        <a:buSzTx/>
                        <a:buFont typeface="Wingdings" panose="05000000000000000000" charset="0"/>
                        <a:buChar char="l"/>
                      </a:pP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Optional</a:t>
                      </a:r>
                      <a:r>
                        <a:rPr sz="900" kern="0" dirty="0">
                          <a:solidFill>
                            <a:srgbClr val="F4B183">
                              <a:alpha val="100000"/>
                            </a:srgbClr>
                          </a:solidFill>
                          <a:uFillTx/>
                          <a:latin typeface="Arial" panose="020B0604020202020204" pitchFamily="34" charset="0"/>
                          <a:ea typeface="黑体" panose="02010609060101010101" charset="-122"/>
                          <a:cs typeface="+mj-lt"/>
                          <a:sym typeface="+mn-ea"/>
                        </a:rPr>
                        <a:t>：</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Single BeiDou (Domestic Zhongke Micro single BeiDou chip 6668B)</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7965">
                <a:tc>
                  <a:txBody>
                    <a:bodyPr/>
                    <a:p>
                      <a:pPr algn="l" fontAlgn="auto">
                        <a:lnSpc>
                          <a:spcPct val="100000"/>
                        </a:lnSpc>
                        <a:buClrTx/>
                        <a:buSzTx/>
                        <a:buFontTx/>
                        <a:buNone/>
                      </a:pP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Battery</a:t>
                      </a:r>
                      <a:endParaRPr lang="zh-CN" alt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Built-in replaceable high voltage battery: 3300mAh </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7330">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Charge</a:t>
                      </a: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Adapter/PC-USB Auxiliary Charger/Car USB</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0200">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Usage Time</a:t>
                      </a: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Single-battery flight mode video recording endurance of 9 hours, single-battery graphic transmission of more than </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3.5</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 hours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0200">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nfrared </a:t>
                      </a: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L</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ight</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2pcs 850nm high power infrared lamps, to meet the distance of 3 metres visual angle range of infrared light can cover 70% of the effective area, 3 metres can be identified facial features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7330">
                <a:tc>
                  <a:txBody>
                    <a:bodyPr/>
                    <a:p>
                      <a:pPr algn="l" fontAlgn="auto">
                        <a:lnSpc>
                          <a:spcPct val="100000"/>
                        </a:lnSpc>
                        <a:buClrTx/>
                        <a:buSzTx/>
                        <a:buFontTx/>
                        <a:buNone/>
                      </a:pP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IP Rating</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 IP68 protection rating</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0200">
                <a:tc>
                  <a:txBody>
                    <a:bodyPr/>
                    <a:p>
                      <a:pPr algn="l" fontAlgn="auto">
                        <a:lnSpc>
                          <a:spcPct val="100000"/>
                        </a:lnSpc>
                        <a:buClrTx/>
                        <a:buSzTx/>
                        <a:buFontTx/>
                        <a:buNone/>
                      </a:pP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Operating Temperature</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-10℃～55℃</a:t>
                      </a: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(optional low-temperature battery: low temperature -30 ° C, 1080P endurance of not less than 2 hours)</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31800">
                <a:tc>
                  <a:txBody>
                    <a:bodyPr/>
                    <a:p>
                      <a:pPr algn="l" fontAlgn="auto">
                        <a:lnSpc>
                          <a:spcPct val="100000"/>
                        </a:lnSpc>
                        <a:buClrTx/>
                        <a:buSzTx/>
                        <a:buFontTx/>
                        <a:buNone/>
                      </a:pPr>
                      <a:r>
                        <a:rPr lang="zh-CN" altLang="en-US" sz="8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Operating Relative Humidity</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40%～80%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59715">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Size</a:t>
                      </a:r>
                      <a:endPar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Maximum peripheral size ≤</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87</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55</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30</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mm (excluding other accessories)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p>
                      <a:pPr marL="285750" indent="-285750" algn="l" rtl="0" fontAlgn="auto">
                        <a:lnSpc>
                          <a:spcPct val="100000"/>
                        </a:lnSpc>
                        <a:spcBef>
                          <a:spcPts val="230"/>
                        </a:spcBef>
                        <a:buClrTx/>
                        <a:buSzTx/>
                        <a:buFont typeface="Wingdings" panose="05000000000000000000" charset="0"/>
                        <a:buChar char="l"/>
                      </a:pP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3" name="textbox 174"/>
          <p:cNvSpPr/>
          <p:nvPr/>
        </p:nvSpPr>
        <p:spPr>
          <a:xfrm>
            <a:off x="1042828" y="461484"/>
            <a:ext cx="84489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Z1</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7" name="textbox 174"/>
          <p:cNvSpPr/>
          <p:nvPr/>
        </p:nvSpPr>
        <p:spPr>
          <a:xfrm>
            <a:off x="1042035" y="208280"/>
            <a:ext cx="2319020" cy="297180"/>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600" b="1" kern="200" dirty="0">
                <a:solidFill>
                  <a:srgbClr val="DE6E3F">
                    <a:alpha val="100000"/>
                  </a:srgbClr>
                </a:solidFill>
                <a:effectLst>
                  <a:outerShdw blurRad="50800" dist="38100" dir="5400000" algn="t" rotWithShape="0">
                    <a:prstClr val="black">
                      <a:alpha val="40000"/>
                    </a:prstClr>
                  </a:outerShdw>
                </a:effectLst>
                <a:uFillTx/>
                <a:latin typeface="Arial" panose="020B0604020202020204" pitchFamily="34" charset="0"/>
                <a:ea typeface="微软雅黑" panose="020B0503020204020204" charset="-122"/>
                <a:cs typeface="Arial" panose="020B0604020202020204" pitchFamily="34" charset="0"/>
                <a:sym typeface="+mn-ea"/>
              </a:rPr>
              <a:t>Body Worn Camera </a:t>
            </a:r>
            <a:endParaRPr lang="en-US" altLang="zh-CN" sz="14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9" name="textbox 1596"/>
          <p:cNvSpPr/>
          <p:nvPr>
            <p:custDataLst>
              <p:tags r:id="rId15"/>
            </p:custDataLst>
          </p:nvPr>
        </p:nvSpPr>
        <p:spPr>
          <a:xfrm>
            <a:off x="248920" y="3509645"/>
            <a:ext cx="3041015" cy="35496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zh-CN" sz="1700" b="1" kern="0" dirty="0">
                <a:solidFill>
                  <a:srgbClr val="DE6E3F">
                    <a:alpha val="100000"/>
                  </a:srgbClr>
                </a:solidFill>
                <a:latin typeface="Arial" panose="020B0604020202020204" pitchFamily="34" charset="0"/>
                <a:ea typeface="黑体" panose="02010609060101010101" charset="-122"/>
                <a:cs typeface="黑体" panose="02010609060101010101" charset="-122"/>
                <a:sym typeface="+mn-ea"/>
              </a:rPr>
              <a:t>Application Scenarios</a:t>
            </a:r>
            <a:endParaRPr lang="zh-CN" sz="1700" b="1" kern="0" dirty="0">
              <a:solidFill>
                <a:srgbClr val="DE6E3F">
                  <a:alpha val="100000"/>
                </a:srgbClr>
              </a:solidFill>
              <a:latin typeface="Arial" panose="020B0604020202020204" pitchFamily="34" charset="0"/>
              <a:ea typeface="黑体" panose="02010609060101010101" charset="-122"/>
              <a:cs typeface="黑体" panose="02010609060101010101" charset="-122"/>
              <a:sym typeface="+mn-ea"/>
            </a:endParaRPr>
          </a:p>
          <a:p>
            <a:pPr marL="469900" indent="-457200" algn="l" rtl="0" eaLnBrk="0">
              <a:lnSpc>
                <a:spcPct val="96000"/>
              </a:lnSpc>
              <a:buFont typeface="Wingdings" panose="05000000000000000000" charset="0"/>
              <a:buChar char="l"/>
            </a:pPr>
            <a:endParaRPr 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2" name="图片 1" descr="1.03"/>
          <p:cNvPicPr>
            <a:picLocks noChangeAspect="1"/>
          </p:cNvPicPr>
          <p:nvPr/>
        </p:nvPicPr>
        <p:blipFill>
          <a:blip r:embed="rId16"/>
          <a:srcRect l="56042" t="18057" r="19514" b="15786"/>
          <a:stretch>
            <a:fillRect/>
          </a:stretch>
        </p:blipFill>
        <p:spPr>
          <a:xfrm>
            <a:off x="3165838" y="970575"/>
            <a:ext cx="1486068" cy="2262798"/>
          </a:xfrm>
          <a:prstGeom prst="rect">
            <a:avLst/>
          </a:prstGeom>
        </p:spPr>
      </p:pic>
      <p:pic>
        <p:nvPicPr>
          <p:cNvPr id="6" name="图片 5" descr="1.01"/>
          <p:cNvPicPr>
            <a:picLocks noChangeAspect="1"/>
          </p:cNvPicPr>
          <p:nvPr/>
        </p:nvPicPr>
        <p:blipFill>
          <a:blip r:embed="rId17"/>
          <a:srcRect l="55035" t="18502" r="20708" b="17304"/>
          <a:stretch>
            <a:fillRect/>
          </a:stretch>
        </p:blipFill>
        <p:spPr>
          <a:xfrm>
            <a:off x="1705571" y="1048749"/>
            <a:ext cx="1414441" cy="2106066"/>
          </a:xfrm>
          <a:prstGeom prst="rect">
            <a:avLst/>
          </a:prstGeom>
        </p:spPr>
      </p:pic>
      <p:pic>
        <p:nvPicPr>
          <p:cNvPr id="8" name="图片 7" descr="1.02"/>
          <p:cNvPicPr>
            <a:picLocks noChangeAspect="1"/>
          </p:cNvPicPr>
          <p:nvPr/>
        </p:nvPicPr>
        <p:blipFill>
          <a:blip r:embed="rId18"/>
          <a:srcRect l="57431" t="16959" r="18681" b="16144"/>
          <a:stretch>
            <a:fillRect/>
          </a:stretch>
        </p:blipFill>
        <p:spPr>
          <a:xfrm>
            <a:off x="335030" y="1048749"/>
            <a:ext cx="1324715" cy="208719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6" name="picture 1876"/>
          <p:cNvPicPr>
            <a:picLocks noChangeAspect="1"/>
          </p:cNvPicPr>
          <p:nvPr/>
        </p:nvPicPr>
        <p:blipFill>
          <a:blip r:embed="rId1"/>
          <a:stretch>
            <a:fillRect/>
          </a:stretch>
        </p:blipFill>
        <p:spPr>
          <a:xfrm rot="21600000">
            <a:off x="0" y="1685"/>
            <a:ext cx="12192000" cy="6854630"/>
          </a:xfrm>
          <a:prstGeom prst="rect">
            <a:avLst/>
          </a:prstGeom>
        </p:spPr>
      </p:pic>
      <p:graphicFrame>
        <p:nvGraphicFramePr>
          <p:cNvPr id="4" name="表格 3"/>
          <p:cNvGraphicFramePr/>
          <p:nvPr>
            <p:custDataLst>
              <p:tags r:id="rId2"/>
            </p:custDataLst>
          </p:nvPr>
        </p:nvGraphicFramePr>
        <p:xfrm>
          <a:off x="4729480" y="0"/>
          <a:ext cx="7468235" cy="685609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82420"/>
                <a:gridCol w="5885815"/>
              </a:tblGrid>
              <a:tr h="219075">
                <a:tc>
                  <a:txBody>
                    <a:bodyPr/>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CPU</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MTK MT6769 </a:t>
                      </a: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Octa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core processor,12nm ,2.0GHz</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96850">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Memory</a:t>
                      </a: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RAM+ROM:3GB+32GB</a:t>
                      </a: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(Optional RAM up to 4GB, ROM up to 256GB)</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7185">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TF Card</a:t>
                      </a: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endParaRPr>
                    </a:p>
                    <a:p>
                      <a:pPr algn="l" fontAlgn="auto">
                        <a:lnSpc>
                          <a:spcPct val="100000"/>
                        </a:lnSpc>
                        <a:buClrTx/>
                        <a:buSzTx/>
                        <a:buFontTx/>
                        <a:buNone/>
                      </a:pP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Built-in standard 64G (maximum 512GB)</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52730">
                <a:tc>
                  <a:txBody>
                    <a:bodyPr/>
                    <a:p>
                      <a:pPr algn="l" fontAlgn="auto">
                        <a:lnSpc>
                          <a:spcPct val="100000"/>
                        </a:lnSpc>
                        <a:buClrTx/>
                        <a:buSzTx/>
                        <a:buFontTx/>
                        <a:buNone/>
                      </a:pPr>
                      <a:r>
                        <a:rPr lang="en-US" altLang="zh-CN" sz="900" b="1">
                          <a:solidFill>
                            <a:srgbClr val="FFE3B7"/>
                          </a:solidFill>
                          <a:latin typeface="微软雅黑" panose="020B0503020204020204" charset="-122"/>
                          <a:ea typeface="微软雅黑" panose="020B0503020204020204" charset="-122"/>
                          <a:sym typeface="+mn-ea"/>
                        </a:rPr>
                        <a:t>OS</a:t>
                      </a:r>
                      <a:endParaRPr lang="en-US" altLang="zh-CN" sz="9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Android™12.0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6550">
                <a:tc>
                  <a:txBody>
                    <a:bodyPr/>
                    <a:p>
                      <a:pPr algn="l" rtl="0" fontAlgn="auto">
                        <a:lnSpc>
                          <a:spcPct val="100000"/>
                        </a:lnSpc>
                        <a:spcBef>
                          <a:spcPts val="455"/>
                        </a:spcBef>
                        <a:buClrTx/>
                        <a:buSzTx/>
                        <a:buFontTx/>
                      </a:pP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Display </a:t>
                      </a:r>
                      <a:r>
                        <a:rPr 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S</a:t>
                      </a: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creen</a:t>
                      </a:r>
                      <a:r>
                        <a:rPr 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&amp;Touch Screen</a:t>
                      </a:r>
                      <a:endParaRPr lang="en-US" alt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2.</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4</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-inch IPS; 480*640 resolution; capacitive touch screen</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67030">
                <a:tc>
                  <a:txBody>
                    <a:bodyPr/>
                    <a:p>
                      <a:pPr algn="l" fontAlgn="auto">
                        <a:lnSpc>
                          <a:spcPct val="100000"/>
                        </a:lnSpc>
                        <a:buClrTx/>
                        <a:buSzTx/>
                        <a:buFontTx/>
                        <a:buNone/>
                      </a:pPr>
                      <a:r>
                        <a:rPr lang="en-US" altLang="zh-CN" sz="900" b="1" kern="0" dirty="0">
                          <a:solidFill>
                            <a:srgbClr val="FFE3B7"/>
                          </a:solidFill>
                          <a:latin typeface="Arial" panose="020B0604020202020204" pitchFamily="34" charset="0"/>
                          <a:ea typeface="微软雅黑" panose="020B0503020204020204" charset="-122"/>
                          <a:cs typeface="Arial" panose="020B0604020202020204" pitchFamily="34" charset="0"/>
                          <a:sym typeface="+mn-ea"/>
                        </a:rPr>
                        <a:t>Camera</a:t>
                      </a:r>
                      <a:endParaRPr lang="en-US" altLang="zh-CN" sz="900" b="1" kern="0" dirty="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Rear FF Camera Module: OV4689 (4M) FOV: 117° (Photo Horizontal Viewing Angle 107°) F/NO=2.2; </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Front FF Camera: GKV GC5035 5M Horizontal 50°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96850">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A</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nti-shake </a:t>
                      </a: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F</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unction</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MTK EIS electronic anti-shake</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62890">
                <a:tc>
                  <a:txBody>
                    <a:bodyPr/>
                    <a:p>
                      <a:pPr algn="l" fontAlgn="auto">
                        <a:lnSpc>
                          <a:spcPct val="100000"/>
                        </a:lnSpc>
                        <a:buClrTx/>
                        <a:buSzTx/>
                        <a:buFontTx/>
                        <a:buNone/>
                      </a:pP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Video Dimension</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Maximum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2K（ 2560*1440 ）30FPS</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1935">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C</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ompression </a:t>
                      </a: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F</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ormat</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MP4 H.264/H.265</a:t>
                      </a: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 Optional</a:t>
                      </a:r>
                      <a:endParaRPr lang="en-US"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6550">
                <a:tc>
                  <a:txBody>
                    <a:bodyPr/>
                    <a:p>
                      <a:pPr algn="l" fontAlgn="auto">
                        <a:lnSpc>
                          <a:spcPct val="100000"/>
                        </a:lnSpc>
                        <a:buClrTx/>
                        <a:buSzTx/>
                        <a:buFontTx/>
                        <a:buNone/>
                      </a:pP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Photo Size</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endParaRPr>
                    </a:p>
                    <a:p>
                      <a:pPr algn="l" fontAlgn="auto">
                        <a:lnSpc>
                          <a:spcPct val="100000"/>
                        </a:lnSpc>
                        <a:buClrTx/>
                        <a:buSzTx/>
                        <a:buFontTx/>
                        <a:buNone/>
                      </a:pP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Maximum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54M</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7185">
                <a:tc>
                  <a:txBody>
                    <a:bodyPr/>
                    <a:p>
                      <a:pPr algn="l" fontAlgn="auto">
                        <a:lnSpc>
                          <a:spcPct val="100000"/>
                        </a:lnSpc>
                        <a:buClrTx/>
                        <a:buSzTx/>
                        <a:buFontTx/>
                        <a:buNone/>
                      </a:pP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Photo </a:t>
                      </a:r>
                      <a:r>
                        <a:rPr 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F</a:t>
                      </a: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ormat</a:t>
                      </a:r>
                      <a:endParaRPr lang="zh-CN" alt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zh-CN" alt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JPEG</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536575">
                <a:tc>
                  <a:txBody>
                    <a:bodyPr/>
                    <a:p>
                      <a:pPr algn="l" fontAlgn="auto">
                        <a:lnSpc>
                          <a:spcPct val="100000"/>
                        </a:lnSpc>
                        <a:buClrTx/>
                        <a:buSzTx/>
                        <a:buFontTx/>
                        <a:buNone/>
                      </a:pPr>
                      <a:r>
                        <a:rPr 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4</a:t>
                      </a: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G</a:t>
                      </a:r>
                      <a:r>
                        <a:rPr 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 </a:t>
                      </a: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mobile network</a:t>
                      </a:r>
                      <a:endParaRPr lang="zh-CN" alt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2G：GSM(B2/3/5/8)、CDMA 1X （ BC0 ）</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3G：WCDMA （B1/2/4/5/8）、CDMA EVDO （ BC0 ）</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4G：TDD （B34/38/39/40/41）、FDD （B1/2/3/4/5/7/8/12/17/20/28）</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1295">
                <a:tc>
                  <a:txBody>
                    <a:bodyPr/>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WiFi</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802.11ac/a/b/g/n WIFI2.4,WIFI5.8</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96850">
                <a:tc>
                  <a:txBody>
                    <a:bodyPr/>
                    <a:p>
                      <a:pPr algn="l" fontAlgn="auto">
                        <a:lnSpc>
                          <a:spcPct val="100000"/>
                        </a:lnSpc>
                        <a:buClrTx/>
                        <a:buSzTx/>
                        <a:buFontTx/>
                        <a:buNone/>
                      </a:pPr>
                      <a:r>
                        <a:rPr lang="en-US" altLang="zh-CN" sz="900" b="1">
                          <a:solidFill>
                            <a:srgbClr val="FFE3B7"/>
                          </a:solidFill>
                          <a:latin typeface="微软雅黑" panose="020B0503020204020204" charset="-122"/>
                          <a:ea typeface="微软雅黑" panose="020B0503020204020204" charset="-122"/>
                          <a:sym typeface="+mn-ea"/>
                        </a:rPr>
                        <a:t>BT</a:t>
                      </a:r>
                      <a:endParaRPr lang="en-US" altLang="zh-CN" sz="9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BT5.0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67030">
                <a:tc>
                  <a:txBody>
                    <a:bodyPr/>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GPS</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GPS/Galileo/GLONASS/Beidou.</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fontAlgn="auto">
                        <a:lnSpc>
                          <a:spcPct val="100000"/>
                        </a:lnSpc>
                        <a:spcBef>
                          <a:spcPts val="230"/>
                        </a:spcBef>
                        <a:buClrTx/>
                        <a:buSzTx/>
                        <a:buFont typeface="Wingdings" panose="05000000000000000000" charset="0"/>
                        <a:buChar char="l"/>
                      </a:pP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Optional</a:t>
                      </a:r>
                      <a:r>
                        <a:rPr sz="900" kern="0" dirty="0">
                          <a:solidFill>
                            <a:srgbClr val="F4B183">
                              <a:alpha val="100000"/>
                            </a:srgbClr>
                          </a:solidFill>
                          <a:uFillTx/>
                          <a:latin typeface="Arial" panose="020B0604020202020204" pitchFamily="34" charset="0"/>
                          <a:ea typeface="黑体" panose="02010609060101010101" charset="-122"/>
                          <a:cs typeface="+mj-lt"/>
                          <a:sym typeface="+mn-ea"/>
                        </a:rPr>
                        <a:t>：</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Single BeiDou (Domestic Zhongke Micro single BeiDou chip 6668B)</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96850">
                <a:tc>
                  <a:txBody>
                    <a:bodyPr/>
                    <a:p>
                      <a:pPr algn="l" fontAlgn="auto">
                        <a:lnSpc>
                          <a:spcPct val="100000"/>
                        </a:lnSpc>
                        <a:buClrTx/>
                        <a:buSzTx/>
                        <a:buFontTx/>
                        <a:buNone/>
                      </a:pPr>
                      <a:r>
                        <a:rPr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Battery</a:t>
                      </a:r>
                      <a:endParaRPr lang="zh-CN" altLang="en-US" sz="9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Built-in replaceable high voltage battery: 3300mAh</a:t>
                      </a:r>
                      <a:r>
                        <a:rPr sz="900" kern="0" dirty="0">
                          <a:solidFill>
                            <a:srgbClr val="F4B183">
                              <a:alpha val="100000"/>
                            </a:srgbClr>
                          </a:solidFill>
                          <a:uFillTx/>
                          <a:latin typeface="Arial" panose="020B0604020202020204" pitchFamily="34" charset="0"/>
                          <a:ea typeface="黑体" panose="02010609060101010101" charset="-122"/>
                          <a:cs typeface="+mj-lt"/>
                          <a:sym typeface="+mn-ea"/>
                        </a:rPr>
                        <a:t> </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6550">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Charge</a:t>
                      </a: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Adapter/PC-USB Auxiliary Charger/Car USB</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7185">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Usage Time</a:t>
                      </a: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Single-battery flight mode video recording endurance of 9 hours, single-battery graphic transmission of more than </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4</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 hours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6550">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nfrared </a:t>
                      </a: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L</a:t>
                      </a: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ight</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2pcs 850nm high power infrared lamps, to meet the distance of 3 metres visual angle range of infrared light can cover 70% of the effective area, 3 metres can be identified facial features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7185">
                <a:tc>
                  <a:txBody>
                    <a:bodyPr/>
                    <a:p>
                      <a:pPr algn="l" fontAlgn="auto">
                        <a:lnSpc>
                          <a:spcPct val="100000"/>
                        </a:lnSpc>
                        <a:buClrTx/>
                        <a:buSzTx/>
                        <a:buFontTx/>
                        <a:buNone/>
                      </a:pP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IP Rating</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IP68 protection rating</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7185">
                <a:tc>
                  <a:txBody>
                    <a:bodyPr/>
                    <a:p>
                      <a:pPr algn="l" fontAlgn="auto">
                        <a:lnSpc>
                          <a:spcPct val="100000"/>
                        </a:lnSpc>
                        <a:buClrTx/>
                        <a:buSzTx/>
                        <a:buFontTx/>
                        <a:buNone/>
                      </a:pP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Operating Temperature</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-10℃～55℃</a:t>
                      </a: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(optional low-temperature battery: low temperature -30 ° C, 1080P endurance of not less than 2 hours)</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6550">
                <a:tc>
                  <a:txBody>
                    <a:bodyPr/>
                    <a:p>
                      <a:pPr algn="l" fontAlgn="auto">
                        <a:lnSpc>
                          <a:spcPct val="100000"/>
                        </a:lnSpc>
                        <a:buClrTx/>
                        <a:buSzTx/>
                        <a:buFontTx/>
                        <a:buNone/>
                      </a:pPr>
                      <a:r>
                        <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Operating Relative Humidity</a:t>
                      </a:r>
                      <a:endParaRPr lang="zh-CN" altLang="en-US" sz="9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40%～80%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51460">
                <a:tc>
                  <a:txBody>
                    <a:bodyPr/>
                    <a:p>
                      <a:pPr algn="l" fontAlgn="auto">
                        <a:lnSpc>
                          <a:spcPct val="100000"/>
                        </a:lnSpc>
                        <a:buClrTx/>
                        <a:buSzTx/>
                        <a:buFontTx/>
                        <a:buNone/>
                      </a:pPr>
                      <a:r>
                        <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Size</a:t>
                      </a:r>
                      <a:endParaRPr lang="en-US" altLang="zh-CN" sz="900" b="1" kern="0">
                        <a:solidFill>
                          <a:srgbClr val="FFE3B7"/>
                        </a:solidFill>
                        <a:latin typeface="Arial" panose="020B0604020202020204" pitchFamily="34" charset="0"/>
                        <a:ea typeface="微软雅黑" panose="020B0503020204020204" charset="-122"/>
                        <a:cs typeface="Arial" panose="020B0604020202020204" pitchFamily="34" charset="0"/>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Maximum peripheral size ≤</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87</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55</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30</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mm</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 </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(excluding other accessories)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3" name="textbox 174"/>
          <p:cNvSpPr/>
          <p:nvPr/>
        </p:nvSpPr>
        <p:spPr>
          <a:xfrm>
            <a:off x="1042828" y="461484"/>
            <a:ext cx="84489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Z2</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4G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7" name="textbox 174"/>
          <p:cNvSpPr/>
          <p:nvPr/>
        </p:nvSpPr>
        <p:spPr>
          <a:xfrm>
            <a:off x="1042670" y="208280"/>
            <a:ext cx="2910205" cy="297180"/>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700" b="1" kern="200" dirty="0">
                <a:solidFill>
                  <a:srgbClr val="DE6E3F">
                    <a:alpha val="100000"/>
                  </a:srgbClr>
                </a:solidFill>
                <a:effectLst>
                  <a:outerShdw blurRad="50800" dist="38100" dir="5400000" algn="t" rotWithShape="0">
                    <a:prstClr val="black">
                      <a:alpha val="40000"/>
                    </a:prstClr>
                  </a:outerShdw>
                </a:effectLst>
                <a:uFillTx/>
                <a:latin typeface="Arial" panose="020B0604020202020204" pitchFamily="34" charset="0"/>
                <a:ea typeface="微软雅黑" panose="020B0503020204020204" charset="-122"/>
                <a:cs typeface="Arial" panose="020B0604020202020204" pitchFamily="34" charset="0"/>
                <a:sym typeface="+mn-ea"/>
              </a:rPr>
              <a:t>Body Worn Camera </a:t>
            </a: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2" name="图片 1" descr="1"/>
          <p:cNvPicPr>
            <a:picLocks noChangeAspect="1"/>
          </p:cNvPicPr>
          <p:nvPr/>
        </p:nvPicPr>
        <p:blipFill>
          <a:blip r:embed="rId3"/>
          <a:srcRect l="37362" t="15495" r="37345" b="14699"/>
          <a:stretch>
            <a:fillRect/>
          </a:stretch>
        </p:blipFill>
        <p:spPr>
          <a:xfrm>
            <a:off x="357750" y="1233208"/>
            <a:ext cx="1406295" cy="2183196"/>
          </a:xfrm>
          <a:prstGeom prst="rect">
            <a:avLst/>
          </a:prstGeom>
        </p:spPr>
      </p:pic>
      <p:pic>
        <p:nvPicPr>
          <p:cNvPr id="6" name="图片 5" descr="1"/>
          <p:cNvPicPr>
            <a:picLocks noChangeAspect="1"/>
          </p:cNvPicPr>
          <p:nvPr/>
        </p:nvPicPr>
        <p:blipFill>
          <a:blip r:embed="rId4"/>
          <a:srcRect l="37570" t="16045" r="37402" b="14410"/>
          <a:stretch>
            <a:fillRect/>
          </a:stretch>
        </p:blipFill>
        <p:spPr>
          <a:xfrm>
            <a:off x="1850750" y="1308686"/>
            <a:ext cx="1396922" cy="2183196"/>
          </a:xfrm>
          <a:prstGeom prst="rect">
            <a:avLst/>
          </a:prstGeom>
        </p:spPr>
      </p:pic>
      <p:pic>
        <p:nvPicPr>
          <p:cNvPr id="8" name="图片 7" descr="1"/>
          <p:cNvPicPr>
            <a:picLocks noChangeAspect="1"/>
          </p:cNvPicPr>
          <p:nvPr/>
        </p:nvPicPr>
        <p:blipFill>
          <a:blip r:embed="rId5"/>
          <a:srcRect l="37585" t="16587" r="37741" b="14583"/>
          <a:stretch>
            <a:fillRect/>
          </a:stretch>
        </p:blipFill>
        <p:spPr>
          <a:xfrm>
            <a:off x="3334508" y="1308686"/>
            <a:ext cx="1391286" cy="2183196"/>
          </a:xfrm>
          <a:prstGeom prst="rect">
            <a:avLst/>
          </a:prstGeom>
        </p:spPr>
      </p:pic>
      <p:pic>
        <p:nvPicPr>
          <p:cNvPr id="1798" name="picture 1798"/>
          <p:cNvPicPr>
            <a:picLocks noChangeAspect="1"/>
          </p:cNvPicPr>
          <p:nvPr>
            <p:custDataLst>
              <p:tags r:id="rId6"/>
            </p:custDataLst>
          </p:nvPr>
        </p:nvPicPr>
        <p:blipFill>
          <a:blip r:embed="rId7"/>
          <a:stretch>
            <a:fillRect/>
          </a:stretch>
        </p:blipFill>
        <p:spPr>
          <a:xfrm rot="21600000">
            <a:off x="853849" y="3970196"/>
            <a:ext cx="1469490" cy="964039"/>
          </a:xfrm>
          <a:prstGeom prst="rect">
            <a:avLst/>
          </a:prstGeom>
        </p:spPr>
      </p:pic>
      <p:pic>
        <p:nvPicPr>
          <p:cNvPr id="1800" name="picture 1800"/>
          <p:cNvPicPr>
            <a:picLocks noChangeAspect="1"/>
          </p:cNvPicPr>
          <p:nvPr>
            <p:custDataLst>
              <p:tags r:id="rId8"/>
            </p:custDataLst>
          </p:nvPr>
        </p:nvPicPr>
        <p:blipFill>
          <a:blip r:embed="rId9"/>
          <a:stretch>
            <a:fillRect/>
          </a:stretch>
        </p:blipFill>
        <p:spPr>
          <a:xfrm rot="21600000">
            <a:off x="856902" y="5412129"/>
            <a:ext cx="1477897" cy="909906"/>
          </a:xfrm>
          <a:prstGeom prst="rect">
            <a:avLst/>
          </a:prstGeom>
        </p:spPr>
      </p:pic>
      <p:pic>
        <p:nvPicPr>
          <p:cNvPr id="1802" name="picture 1802"/>
          <p:cNvPicPr>
            <a:picLocks noChangeAspect="1"/>
          </p:cNvPicPr>
          <p:nvPr>
            <p:custDataLst>
              <p:tags r:id="rId10"/>
            </p:custDataLst>
          </p:nvPr>
        </p:nvPicPr>
        <p:blipFill>
          <a:blip r:embed="rId11"/>
          <a:stretch>
            <a:fillRect/>
          </a:stretch>
        </p:blipFill>
        <p:spPr>
          <a:xfrm rot="21600000">
            <a:off x="2468242" y="3985599"/>
            <a:ext cx="1377937" cy="935904"/>
          </a:xfrm>
          <a:prstGeom prst="rect">
            <a:avLst/>
          </a:prstGeom>
        </p:spPr>
      </p:pic>
      <p:pic>
        <p:nvPicPr>
          <p:cNvPr id="1804" name="picture 1804"/>
          <p:cNvPicPr>
            <a:picLocks noChangeAspect="1"/>
          </p:cNvPicPr>
          <p:nvPr>
            <p:custDataLst>
              <p:tags r:id="rId12"/>
            </p:custDataLst>
          </p:nvPr>
        </p:nvPicPr>
        <p:blipFill>
          <a:blip r:embed="rId13"/>
          <a:stretch>
            <a:fillRect/>
          </a:stretch>
        </p:blipFill>
        <p:spPr>
          <a:xfrm rot="21600000">
            <a:off x="2468192" y="5430901"/>
            <a:ext cx="1374372" cy="907978"/>
          </a:xfrm>
          <a:prstGeom prst="rect">
            <a:avLst/>
          </a:prstGeom>
        </p:spPr>
      </p:pic>
      <p:sp>
        <p:nvSpPr>
          <p:cNvPr id="1862" name="textbox 1862"/>
          <p:cNvSpPr/>
          <p:nvPr>
            <p:custDataLst>
              <p:tags r:id="rId14"/>
            </p:custDataLst>
          </p:nvPr>
        </p:nvSpPr>
        <p:spPr>
          <a:xfrm>
            <a:off x="2623820" y="6338570"/>
            <a:ext cx="1657350" cy="358140"/>
          </a:xfrm>
          <a:prstGeom prst="rect">
            <a:avLst/>
          </a:prstGeom>
          <a:noFill/>
          <a:ln w="0" cap="flat">
            <a:noFill/>
            <a:prstDash val="solid"/>
            <a:miter lim="0"/>
          </a:ln>
        </p:spPr>
        <p:txBody>
          <a:bodyPr vert="horz" wrap="square" lIns="0" tIns="0" rIns="0" bIns="0"/>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a:t>
            </a: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Railway Enforcement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1864" name="textbox 1864"/>
          <p:cNvSpPr/>
          <p:nvPr>
            <p:custDataLst>
              <p:tags r:id="rId15"/>
            </p:custDataLst>
          </p:nvPr>
        </p:nvSpPr>
        <p:spPr>
          <a:xfrm>
            <a:off x="676910" y="4993640"/>
            <a:ext cx="1790700" cy="257175"/>
          </a:xfrm>
          <a:prstGeom prst="rect">
            <a:avLst/>
          </a:prstGeom>
          <a:noFill/>
          <a:ln w="0" cap="flat">
            <a:noFill/>
            <a:prstDash val="solid"/>
            <a:miter lim="0"/>
          </a:ln>
        </p:spPr>
        <p:txBody>
          <a:bodyPr vert="horz" wrap="square" lIns="0" tIns="0" rIns="0" bIns="0"/>
          <a:p>
            <a:pPr algn="l" rtl="0" eaLnBrk="0">
              <a:lnSpc>
                <a:spcPct val="75000"/>
              </a:lnSpc>
            </a:pPr>
            <a:endParaRPr sz="100" dirty="0">
              <a:latin typeface="Arial" panose="020B0604020202020204"/>
              <a:ea typeface="Arial" panose="020B0604020202020204"/>
              <a:cs typeface="Arial" panose="020B0604020202020204"/>
            </a:endParaRPr>
          </a:p>
          <a:p>
            <a:pPr marL="12700" algn="ctr" rtl="0" eaLnBrk="0">
              <a:lnSpc>
                <a:spcPct val="91000"/>
              </a:lnSpc>
            </a:pP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Traffic</a:t>
            </a:r>
            <a:endPar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12700" algn="ctr" rtl="0" eaLnBrk="0">
              <a:lnSpc>
                <a:spcPct val="91000"/>
              </a:lnSpc>
            </a:pP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Enforcement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1866" name="textbox 1866"/>
          <p:cNvSpPr/>
          <p:nvPr>
            <p:custDataLst>
              <p:tags r:id="rId16"/>
            </p:custDataLst>
          </p:nvPr>
        </p:nvSpPr>
        <p:spPr>
          <a:xfrm>
            <a:off x="2623185" y="5005070"/>
            <a:ext cx="1218565" cy="253365"/>
          </a:xfrm>
          <a:prstGeom prst="rect">
            <a:avLst/>
          </a:prstGeom>
          <a:noFill/>
          <a:ln w="0" cap="flat">
            <a:noFill/>
            <a:prstDash val="solid"/>
            <a:miter lim="0"/>
          </a:ln>
        </p:spPr>
        <p:txBody>
          <a:bodyPr vert="horz" wrap="square" lIns="0" tIns="0" rIns="0" bIns="0"/>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dirty="0">
                <a:solidFill>
                  <a:schemeClr val="bg1"/>
                </a:solidFill>
                <a:latin typeface="微软雅黑" panose="020B0503020204020204" charset="-122"/>
                <a:ea typeface="微软雅黑" panose="020B0503020204020204" charset="-122"/>
                <a:cs typeface="微软雅黑" panose="020B0503020204020204" charset="-122"/>
                <a:sym typeface="+mn-ea"/>
              </a:rPr>
              <a:t>    </a:t>
            </a:r>
            <a:r>
              <a:rPr sz="1455" dirty="0">
                <a:solidFill>
                  <a:schemeClr val="bg1"/>
                </a:solidFill>
                <a:latin typeface="微软雅黑" panose="020B0503020204020204" charset="-122"/>
                <a:ea typeface="微软雅黑" panose="020B0503020204020204" charset="-122"/>
                <a:cs typeface="微软雅黑" panose="020B0503020204020204" charset="-122"/>
                <a:sym typeface="+mn-ea"/>
              </a:rPr>
              <a:t>Public </a:t>
            </a:r>
            <a:r>
              <a:rPr lang="en-US" sz="1455" dirty="0">
                <a:solidFill>
                  <a:schemeClr val="bg1"/>
                </a:solidFill>
                <a:latin typeface="微软雅黑" panose="020B0503020204020204" charset="-122"/>
                <a:ea typeface="微软雅黑" panose="020B0503020204020204" charset="-122"/>
                <a:cs typeface="微软雅黑" panose="020B0503020204020204" charset="-122"/>
                <a:sym typeface="+mn-ea"/>
              </a:rPr>
              <a:t>E</a:t>
            </a:r>
            <a:r>
              <a:rPr sz="1455" dirty="0">
                <a:solidFill>
                  <a:schemeClr val="bg1"/>
                </a:solidFill>
                <a:latin typeface="微软雅黑" panose="020B0503020204020204" charset="-122"/>
                <a:ea typeface="微软雅黑" panose="020B0503020204020204" charset="-122"/>
                <a:cs typeface="微软雅黑" panose="020B0503020204020204" charset="-122"/>
                <a:sym typeface="+mn-ea"/>
              </a:rPr>
              <a:t>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1868" name="textbox 1868"/>
          <p:cNvSpPr/>
          <p:nvPr>
            <p:custDataLst>
              <p:tags r:id="rId17"/>
            </p:custDataLst>
          </p:nvPr>
        </p:nvSpPr>
        <p:spPr>
          <a:xfrm>
            <a:off x="856615" y="6337935"/>
            <a:ext cx="1478915" cy="344170"/>
          </a:xfrm>
          <a:prstGeom prst="rect">
            <a:avLst/>
          </a:prstGeom>
          <a:noFill/>
          <a:ln w="0" cap="flat">
            <a:noFill/>
            <a:prstDash val="solid"/>
            <a:miter lim="0"/>
          </a:ln>
        </p:spPr>
        <p:txBody>
          <a:bodyPr vert="horz" wrap="square" lIns="0" tIns="0" rIns="0" bIns="0"/>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a:t>
            </a:r>
            <a:r>
              <a:rPr sz="145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Park Enforcement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10" name="textbox 1596"/>
          <p:cNvSpPr/>
          <p:nvPr>
            <p:custDataLst>
              <p:tags r:id="rId18"/>
            </p:custDataLst>
          </p:nvPr>
        </p:nvSpPr>
        <p:spPr>
          <a:xfrm>
            <a:off x="248920" y="3545205"/>
            <a:ext cx="3302000"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zh-CN" sz="1700" b="1" kern="0" dirty="0">
                <a:solidFill>
                  <a:srgbClr val="DE6E3F">
                    <a:alpha val="100000"/>
                  </a:srgbClr>
                </a:solidFill>
                <a:latin typeface="Arial" panose="020B0604020202020204" pitchFamily="34" charset="0"/>
                <a:ea typeface="黑体" panose="02010609060101010101" charset="-122"/>
                <a:cs typeface="黑体" panose="02010609060101010101" charset="-122"/>
                <a:sym typeface="+mn-ea"/>
              </a:rPr>
              <a:t>Application Scenarios</a:t>
            </a:r>
            <a:endParaRPr 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8" name="picture 1988"/>
          <p:cNvPicPr>
            <a:picLocks noChangeAspect="1"/>
          </p:cNvPicPr>
          <p:nvPr/>
        </p:nvPicPr>
        <p:blipFill>
          <a:blip r:embed="rId1"/>
          <a:stretch>
            <a:fillRect/>
          </a:stretch>
        </p:blipFill>
        <p:spPr>
          <a:xfrm rot="21600000">
            <a:off x="0" y="1685"/>
            <a:ext cx="12192000" cy="6854630"/>
          </a:xfrm>
          <a:prstGeom prst="rect">
            <a:avLst/>
          </a:prstGeom>
        </p:spPr>
      </p:pic>
      <p:sp>
        <p:nvSpPr>
          <p:cNvPr id="2028" name="textbox 2028"/>
          <p:cNvSpPr/>
          <p:nvPr/>
        </p:nvSpPr>
        <p:spPr>
          <a:xfrm>
            <a:off x="8772713" y="2644186"/>
            <a:ext cx="3312942" cy="638096"/>
          </a:xfrm>
          <a:prstGeom prst="rect">
            <a:avLst/>
          </a:prstGeom>
          <a:noFill/>
          <a:ln w="0" cap="flat">
            <a:noFill/>
            <a:prstDash val="solid"/>
            <a:miter lim="0"/>
          </a:ln>
        </p:spPr>
        <p:txBody>
          <a:bodyPr vert="horz" wrap="square" lIns="0" tIns="0" rIns="0" bIns="0"/>
          <a:lstStyle/>
          <a:p>
            <a:pPr algn="l" rtl="0" eaLnBrk="0">
              <a:lnSpc>
                <a:spcPct val="77000"/>
              </a:lnSpc>
            </a:pPr>
            <a:endParaRPr sz="970" dirty="0">
              <a:latin typeface="微软雅黑" panose="020B0503020204020204" charset="-122"/>
              <a:ea typeface="微软雅黑" panose="020B0503020204020204" charset="-122"/>
              <a:cs typeface="微软雅黑" panose="020B0503020204020204" charset="-122"/>
            </a:endParaRPr>
          </a:p>
        </p:txBody>
      </p:sp>
      <p:graphicFrame>
        <p:nvGraphicFramePr>
          <p:cNvPr id="36" name="表格 35"/>
          <p:cNvGraphicFramePr/>
          <p:nvPr>
            <p:custDataLst>
              <p:tags r:id="rId2"/>
            </p:custDataLst>
          </p:nvPr>
        </p:nvGraphicFramePr>
        <p:xfrm>
          <a:off x="4723057" y="1685"/>
          <a:ext cx="7468870" cy="686244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73530"/>
                <a:gridCol w="5895340"/>
              </a:tblGrid>
              <a:tr h="244475">
                <a:tc>
                  <a:txBody>
                    <a:bodyPr/>
                    <a:p>
                      <a:pPr algn="l" fontAlgn="auto">
                        <a:lnSpc>
                          <a:spcPct val="100000"/>
                        </a:lnSpc>
                        <a:buClrTx/>
                        <a:buSzTx/>
                        <a:buFontTx/>
                        <a:buNone/>
                      </a:pPr>
                      <a:r>
                        <a:rPr lang="zh-CN" altLang="en-US" sz="1000" b="1">
                          <a:solidFill>
                            <a:srgbClr val="FFE3B7"/>
                          </a:solidFill>
                          <a:latin typeface="微软雅黑" panose="020B0503020204020204" charset="-122"/>
                          <a:ea typeface="微软雅黑" panose="020B0503020204020204" charset="-122"/>
                          <a:sym typeface="+mn-ea"/>
                        </a:rPr>
                        <a:t>CPU</a:t>
                      </a:r>
                      <a:endParaRPr lang="zh-CN" altLang="en-US"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UIS7863: 2*A75@2.0HZ+6*A55@1.8HZ    GPU:ARM-T880 MP4   780MHZ</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4475">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Memory</a:t>
                      </a:r>
                      <a:endPar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4+64GB （ EMCP）</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Standard; </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S</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upport </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8</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256</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GB EMCP</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447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OS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Android™12.0 (Adaptable to domestic Hongmeng system)</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68605">
                <a:tc>
                  <a:txBody>
                    <a:bodyPr/>
                    <a:p>
                      <a:pPr algn="l" rtl="0" fontAlgn="auto">
                        <a:lnSpc>
                          <a:spcPct val="100000"/>
                        </a:lnSpc>
                        <a:spcBef>
                          <a:spcPts val="455"/>
                        </a:spcBef>
                        <a:buClrTx/>
                        <a:buSzTx/>
                        <a:buFontTx/>
                      </a:pP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Display </a:t>
                      </a:r>
                      <a:r>
                        <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S</a:t>
                      </a: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creen</a:t>
                      </a:r>
                      <a:r>
                        <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&amp;Touch Screen</a:t>
                      </a:r>
                      <a:endParaRPr lang="en-US" alt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2.8-inch IPS; 480*640 resolution; capacitive touch screen</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46405">
                <a:tc>
                  <a:txBody>
                    <a:bodyPr/>
                    <a:p>
                      <a:pPr algn="l" fontAlgn="auto">
                        <a:lnSpc>
                          <a:spcPct val="100000"/>
                        </a:lnSpc>
                        <a:buClrTx/>
                        <a:buSzTx/>
                        <a:buFontTx/>
                        <a:buNone/>
                      </a:pPr>
                      <a:r>
                        <a:rPr lang="en-US" altLang="zh-CN" sz="1000" b="1" kern="0" dirty="0">
                          <a:solidFill>
                            <a:srgbClr val="FFE3B7"/>
                          </a:solidFill>
                          <a:latin typeface="Arial" panose="020B0604020202020204" pitchFamily="34" charset="0"/>
                          <a:ea typeface="微软雅黑" panose="020B0503020204020204" charset="-122"/>
                          <a:cs typeface="Arial" panose="020B0604020202020204" pitchFamily="34" charset="0"/>
                          <a:sym typeface="+mn-ea"/>
                        </a:rPr>
                        <a:t>Camera</a:t>
                      </a:r>
                      <a:endParaRPr lang="en-US" altLang="zh-CN" sz="1000" b="1" kern="0" dirty="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Rear Primary Camera Module (FF):GC8613 (8M) FOV:128° (118° Horizontal Viewing Angle for photos) F/NO=2.2; Geometric Distortion:Less than 10%,Rear Secondary Camera Module (AF)</a:t>
                      </a:r>
                      <a:r>
                        <a:rPr sz="900" kern="0" dirty="0">
                          <a:solidFill>
                            <a:srgbClr val="F4B183">
                              <a:alpha val="100000"/>
                            </a:srgbClr>
                          </a:solidFill>
                          <a:uFillTx/>
                          <a:latin typeface="Arial" panose="020B0604020202020204" pitchFamily="34" charset="0"/>
                          <a:ea typeface="黑体" panose="02010609060101010101" charset="-122"/>
                          <a:cs typeface="+mj-lt"/>
                          <a:sym typeface="+mn-ea"/>
                        </a:rPr>
                        <a:t>：GC08A3（8M）</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Front Camera (FF):GKV GC05A2 5M 50° Horizontal</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4475">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A</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nti-shake </a:t>
                      </a: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F</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unction</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6-axis gyro ( for EIS electronic anti-shake)</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4475">
                <a:tc>
                  <a:txBody>
                    <a:bodyPr/>
                    <a:p>
                      <a:pPr algn="l" fontAlgn="auto">
                        <a:lnSpc>
                          <a:spcPct val="100000"/>
                        </a:lnSpc>
                        <a:buClrTx/>
                        <a:buSzTx/>
                        <a:buFontTx/>
                        <a:buNone/>
                      </a:pP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Video Dimension</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Maximum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FHD+ 30FPS （ 2520*1080 ）</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3840">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C</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ompression </a:t>
                      </a: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F</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ormat</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H.264/H.265</a:t>
                      </a: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 Optional</a:t>
                      </a:r>
                      <a:endParaRPr lang="en-US"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4475">
                <a:tc>
                  <a:txBody>
                    <a:bodyPr/>
                    <a:p>
                      <a:pPr algn="l" fontAlgn="auto">
                        <a:lnSpc>
                          <a:spcPct val="100000"/>
                        </a:lnSpc>
                        <a:buClrTx/>
                        <a:buSzTx/>
                        <a:buFontTx/>
                        <a:buNone/>
                      </a:pP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Photo Size</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Maximum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54M</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65100">
                <a:tc>
                  <a:txBody>
                    <a:bodyPr/>
                    <a:p>
                      <a:pPr algn="l" fontAlgn="auto">
                        <a:lnSpc>
                          <a:spcPct val="100000"/>
                        </a:lnSpc>
                        <a:buClrTx/>
                        <a:buSzTx/>
                        <a:buFontTx/>
                        <a:buNone/>
                      </a:pP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Photo </a:t>
                      </a:r>
                      <a:r>
                        <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F</a:t>
                      </a: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ormat</a:t>
                      </a:r>
                      <a:endParaRPr lang="zh-CN" alt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JPEG</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619760">
                <a:tc>
                  <a:txBody>
                    <a:bodyPr/>
                    <a:p>
                      <a:pPr algn="l" fontAlgn="auto">
                        <a:lnSpc>
                          <a:spcPct val="100000"/>
                        </a:lnSpc>
                        <a:buClrTx/>
                        <a:buSzTx/>
                        <a:buFontTx/>
                        <a:buNone/>
                      </a:pPr>
                      <a:r>
                        <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4</a:t>
                      </a: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G</a:t>
                      </a:r>
                      <a:r>
                        <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 </a:t>
                      </a: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mobile network</a:t>
                      </a:r>
                      <a:r>
                        <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 (Full Netcom)</a:t>
                      </a:r>
                      <a:endPar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2G：GSM(B2/3/5/8)</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3G：WCDMA （B1/2/4/5/8）</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4G：TDD （B34/38/39/40/41）</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FDD （B1/2/3/4/5/7/8/12/17/20/28）</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57480">
                <a:tc>
                  <a:txBody>
                    <a:bodyPr/>
                    <a:p>
                      <a:pPr algn="l" fontAlgn="auto">
                        <a:lnSpc>
                          <a:spcPct val="100000"/>
                        </a:lnSpc>
                        <a:buClrTx/>
                        <a:buSzTx/>
                        <a:buFontTx/>
                        <a:buNone/>
                      </a:pPr>
                      <a:r>
                        <a:rPr lang="zh-CN" altLang="en-US" sz="1000" b="1">
                          <a:solidFill>
                            <a:srgbClr val="FFE3B7"/>
                          </a:solidFill>
                          <a:latin typeface="微软雅黑" panose="020B0503020204020204" charset="-122"/>
                          <a:ea typeface="微软雅黑" panose="020B0503020204020204" charset="-122"/>
                          <a:sym typeface="+mn-ea"/>
                        </a:rPr>
                        <a:t>WiFi</a:t>
                      </a:r>
                      <a:endParaRPr lang="zh-CN" altLang="en-US"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802.11ac/a/b/g/n WIFI2.4,WIFI5.8</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BT5.0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GPS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Single BeiDou (Domestic Zhongke Micro single BeiDou chip 6668B)</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Battery</a:t>
                      </a:r>
                      <a:endPar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zh-CN" alt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Built-in replaceable high voltage battery: 3300mAh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 </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Charge</a:t>
                      </a:r>
                      <a:endPar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Adapter/PC-USB Auxiliary Charger/Car USB/Dock Charger</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56210">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Usage Time</a:t>
                      </a:r>
                      <a:endPar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Single-battery flight mode video recording endurance of 9 hours, single-battery graphic transmission of more than </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4</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 hours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51485">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nfrared </a:t>
                      </a: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L</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ight</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zh-CN" altLang="en-US" sz="1000" b="1">
                        <a:solidFill>
                          <a:srgbClr val="FFE3B7"/>
                        </a:solidFill>
                        <a:latin typeface="微软雅黑" panose="020B0503020204020204" charset="-122"/>
                        <a:ea typeface="微软雅黑" panose="020B0503020204020204" charset="-122"/>
                        <a:sym typeface="+mn-ea"/>
                      </a:endParaRPr>
                    </a:p>
                    <a:p>
                      <a:pPr algn="l" fontAlgn="auto">
                        <a:lnSpc>
                          <a:spcPct val="100000"/>
                        </a:lnSpc>
                        <a:buClrTx/>
                        <a:buSzTx/>
                        <a:buFontTx/>
                        <a:buNone/>
                      </a:pPr>
                      <a:endParaRPr lang="zh-CN" altLang="en-US"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2pcs 850nm high power infrared lamps, to meet the distance of 3 metres visual angle range of infrared light can cover 70% of the effective area, 3 metres can be identified facial features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89560">
                <a:tc>
                  <a:txBody>
                    <a:bodyPr/>
                    <a:p>
                      <a:pPr algn="l" fontAlgn="auto">
                        <a:lnSpc>
                          <a:spcPct val="100000"/>
                        </a:lnSpc>
                        <a:buClrTx/>
                        <a:buSzTx/>
                        <a:buFontTx/>
                        <a:buNone/>
                      </a:pP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IP Rating</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IP68 protection rating</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4475">
                <a:tc>
                  <a:txBody>
                    <a:bodyPr/>
                    <a:p>
                      <a:pPr algn="l" fontAlgn="auto">
                        <a:lnSpc>
                          <a:spcPct val="100000"/>
                        </a:lnSpc>
                        <a:buClrTx/>
                        <a:buSzTx/>
                        <a:buFontTx/>
                        <a:buNone/>
                      </a:pP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Operating Temperature</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-10℃～55℃(optional low-temperature battery: low temperature -30 ° C, 1080P endurance of not less than 2 hours)</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11150">
                <a:tc>
                  <a:txBody>
                    <a:bodyPr/>
                    <a:p>
                      <a:pPr algn="l" fontAlgn="auto">
                        <a:lnSpc>
                          <a:spcPct val="100000"/>
                        </a:lnSpc>
                        <a:buClrTx/>
                        <a:buSzTx/>
                        <a:buFontTx/>
                        <a:buNone/>
                      </a:pP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Operating Relative Humidity</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40%～80%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4475">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Size</a:t>
                      </a:r>
                      <a:endPar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Maximum peripheral size ≤98.6*61*27.6mm</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 </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(excluding other accessories)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3" name="textbox 174"/>
          <p:cNvSpPr/>
          <p:nvPr/>
        </p:nvSpPr>
        <p:spPr>
          <a:xfrm>
            <a:off x="1042828" y="461484"/>
            <a:ext cx="84489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Z6</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4G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7" name="textbox 174"/>
          <p:cNvSpPr/>
          <p:nvPr/>
        </p:nvSpPr>
        <p:spPr>
          <a:xfrm>
            <a:off x="1042670" y="208280"/>
            <a:ext cx="2443480" cy="297180"/>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dirty="0">
                <a:solidFill>
                  <a:srgbClr val="DE6E3F">
                    <a:alpha val="100000"/>
                  </a:srgbClr>
                </a:solidFill>
                <a:effectLst>
                  <a:outerShdw blurRad="50800" dist="38100" dir="5400000" algn="t" rotWithShape="0">
                    <a:prstClr val="black">
                      <a:alpha val="40000"/>
                    </a:prstClr>
                  </a:outerShdw>
                </a:effectLst>
                <a:uFillTx/>
                <a:latin typeface="Arial" panose="020B0604020202020204" pitchFamily="34" charset="0"/>
                <a:ea typeface="微软雅黑" panose="020B0503020204020204" charset="-122"/>
                <a:cs typeface="Arial" panose="020B0604020202020204" pitchFamily="34" charset="0"/>
                <a:sym typeface="+mn-ea"/>
              </a:rPr>
              <a:t>Body Worn Camera</a:t>
            </a: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2" name="图片 1" descr="Z3-3"/>
          <p:cNvPicPr>
            <a:picLocks noChangeAspect="1"/>
          </p:cNvPicPr>
          <p:nvPr/>
        </p:nvPicPr>
        <p:blipFill>
          <a:blip r:embed="rId3"/>
          <a:stretch>
            <a:fillRect/>
          </a:stretch>
        </p:blipFill>
        <p:spPr>
          <a:xfrm>
            <a:off x="249154" y="1013705"/>
            <a:ext cx="4424317" cy="2486536"/>
          </a:xfrm>
          <a:prstGeom prst="rect">
            <a:avLst/>
          </a:prstGeom>
        </p:spPr>
      </p:pic>
      <p:pic>
        <p:nvPicPr>
          <p:cNvPr id="1798" name="picture 1798"/>
          <p:cNvPicPr>
            <a:picLocks noChangeAspect="1"/>
          </p:cNvPicPr>
          <p:nvPr>
            <p:custDataLst>
              <p:tags r:id="rId4"/>
            </p:custDataLst>
          </p:nvPr>
        </p:nvPicPr>
        <p:blipFill>
          <a:blip r:embed="rId5"/>
          <a:stretch>
            <a:fillRect/>
          </a:stretch>
        </p:blipFill>
        <p:spPr>
          <a:xfrm rot="21600000">
            <a:off x="853849" y="3970196"/>
            <a:ext cx="1469490" cy="964039"/>
          </a:xfrm>
          <a:prstGeom prst="rect">
            <a:avLst/>
          </a:prstGeom>
        </p:spPr>
      </p:pic>
      <p:pic>
        <p:nvPicPr>
          <p:cNvPr id="1800" name="picture 1800"/>
          <p:cNvPicPr>
            <a:picLocks noChangeAspect="1"/>
          </p:cNvPicPr>
          <p:nvPr>
            <p:custDataLst>
              <p:tags r:id="rId6"/>
            </p:custDataLst>
          </p:nvPr>
        </p:nvPicPr>
        <p:blipFill>
          <a:blip r:embed="rId7"/>
          <a:stretch>
            <a:fillRect/>
          </a:stretch>
        </p:blipFill>
        <p:spPr>
          <a:xfrm rot="21600000">
            <a:off x="856902" y="5412129"/>
            <a:ext cx="1477897" cy="909906"/>
          </a:xfrm>
          <a:prstGeom prst="rect">
            <a:avLst/>
          </a:prstGeom>
        </p:spPr>
      </p:pic>
      <p:pic>
        <p:nvPicPr>
          <p:cNvPr id="1802" name="picture 1802"/>
          <p:cNvPicPr>
            <a:picLocks noChangeAspect="1"/>
          </p:cNvPicPr>
          <p:nvPr>
            <p:custDataLst>
              <p:tags r:id="rId8"/>
            </p:custDataLst>
          </p:nvPr>
        </p:nvPicPr>
        <p:blipFill>
          <a:blip r:embed="rId9"/>
          <a:stretch>
            <a:fillRect/>
          </a:stretch>
        </p:blipFill>
        <p:spPr>
          <a:xfrm rot="21600000">
            <a:off x="2468242" y="3985599"/>
            <a:ext cx="1377937" cy="935904"/>
          </a:xfrm>
          <a:prstGeom prst="rect">
            <a:avLst/>
          </a:prstGeom>
        </p:spPr>
      </p:pic>
      <p:pic>
        <p:nvPicPr>
          <p:cNvPr id="1804" name="picture 1804"/>
          <p:cNvPicPr>
            <a:picLocks noChangeAspect="1"/>
          </p:cNvPicPr>
          <p:nvPr>
            <p:custDataLst>
              <p:tags r:id="rId10"/>
            </p:custDataLst>
          </p:nvPr>
        </p:nvPicPr>
        <p:blipFill>
          <a:blip r:embed="rId11"/>
          <a:stretch>
            <a:fillRect/>
          </a:stretch>
        </p:blipFill>
        <p:spPr>
          <a:xfrm rot="21600000">
            <a:off x="2468192" y="5430901"/>
            <a:ext cx="1374372" cy="907978"/>
          </a:xfrm>
          <a:prstGeom prst="rect">
            <a:avLst/>
          </a:prstGeom>
        </p:spPr>
      </p:pic>
      <p:sp>
        <p:nvSpPr>
          <p:cNvPr id="1862" name="textbox 1862"/>
          <p:cNvSpPr/>
          <p:nvPr>
            <p:custDataLst>
              <p:tags r:id="rId12"/>
            </p:custDataLst>
          </p:nvPr>
        </p:nvSpPr>
        <p:spPr>
          <a:xfrm>
            <a:off x="2529205" y="6339840"/>
            <a:ext cx="1610360" cy="35687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a:t>
            </a: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Railway Enforcement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1864" name="textbox 1864"/>
          <p:cNvSpPr/>
          <p:nvPr>
            <p:custDataLst>
              <p:tags r:id="rId13"/>
            </p:custDataLst>
          </p:nvPr>
        </p:nvSpPr>
        <p:spPr>
          <a:xfrm>
            <a:off x="781050" y="4952365"/>
            <a:ext cx="1614170" cy="298450"/>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ctr" rtl="0" eaLnBrk="0">
              <a:lnSpc>
                <a:spcPct val="91000"/>
              </a:lnSpc>
            </a:pP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Traffic</a:t>
            </a:r>
            <a:endPar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12700" algn="ctr" rtl="0" eaLnBrk="0">
              <a:lnSpc>
                <a:spcPct val="91000"/>
              </a:lnSpc>
            </a:pP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Enforcement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1866" name="textbox 1866"/>
          <p:cNvSpPr/>
          <p:nvPr>
            <p:custDataLst>
              <p:tags r:id="rId14"/>
            </p:custDataLst>
          </p:nvPr>
        </p:nvSpPr>
        <p:spPr>
          <a:xfrm>
            <a:off x="2622550" y="4954905"/>
            <a:ext cx="1517015" cy="303530"/>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dirty="0">
                <a:solidFill>
                  <a:schemeClr val="bg1"/>
                </a:solidFill>
                <a:latin typeface="微软雅黑" panose="020B0503020204020204" charset="-122"/>
                <a:ea typeface="微软雅黑" panose="020B0503020204020204" charset="-122"/>
                <a:cs typeface="微软雅黑" panose="020B0503020204020204" charset="-122"/>
                <a:sym typeface="+mn-ea"/>
              </a:rPr>
              <a:t>     </a:t>
            </a:r>
            <a:r>
              <a:rPr sz="1455" dirty="0">
                <a:solidFill>
                  <a:schemeClr val="bg1"/>
                </a:solidFill>
                <a:latin typeface="微软雅黑" panose="020B0503020204020204" charset="-122"/>
                <a:ea typeface="微软雅黑" panose="020B0503020204020204" charset="-122"/>
                <a:cs typeface="微软雅黑" panose="020B0503020204020204" charset="-122"/>
                <a:sym typeface="+mn-ea"/>
              </a:rPr>
              <a:t>Public </a:t>
            </a:r>
            <a:r>
              <a:rPr lang="en-US" sz="1455" dirty="0">
                <a:solidFill>
                  <a:schemeClr val="bg1"/>
                </a:solidFill>
                <a:latin typeface="微软雅黑" panose="020B0503020204020204" charset="-122"/>
                <a:ea typeface="微软雅黑" panose="020B0503020204020204" charset="-122"/>
                <a:cs typeface="微软雅黑" panose="020B0503020204020204" charset="-122"/>
                <a:sym typeface="+mn-ea"/>
              </a:rPr>
              <a:t>E</a:t>
            </a:r>
            <a:r>
              <a:rPr sz="1455" dirty="0">
                <a:solidFill>
                  <a:schemeClr val="bg1"/>
                </a:solidFill>
                <a:latin typeface="微软雅黑" panose="020B0503020204020204" charset="-122"/>
                <a:ea typeface="微软雅黑" panose="020B0503020204020204" charset="-122"/>
                <a:cs typeface="微软雅黑" panose="020B0503020204020204" charset="-122"/>
                <a:sym typeface="+mn-ea"/>
              </a:rPr>
              <a:t>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1868" name="textbox 1868"/>
          <p:cNvSpPr/>
          <p:nvPr>
            <p:custDataLst>
              <p:tags r:id="rId15"/>
            </p:custDataLst>
          </p:nvPr>
        </p:nvSpPr>
        <p:spPr>
          <a:xfrm>
            <a:off x="912495" y="6339205"/>
            <a:ext cx="1292860" cy="342900"/>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a:t>
            </a:r>
            <a:r>
              <a:rPr sz="145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Park Enforcement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4" name="textbox 1596"/>
          <p:cNvSpPr/>
          <p:nvPr>
            <p:custDataLst>
              <p:tags r:id="rId16"/>
            </p:custDataLst>
          </p:nvPr>
        </p:nvSpPr>
        <p:spPr>
          <a:xfrm>
            <a:off x="248920" y="3545205"/>
            <a:ext cx="3059430"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zh-CN" sz="1700" b="1" kern="0" dirty="0">
                <a:solidFill>
                  <a:srgbClr val="DE6E3F">
                    <a:alpha val="100000"/>
                  </a:srgbClr>
                </a:solidFill>
                <a:latin typeface="Arial" panose="020B0604020202020204" pitchFamily="34" charset="0"/>
                <a:ea typeface="黑体" panose="02010609060101010101" charset="-122"/>
                <a:cs typeface="黑体" panose="02010609060101010101" charset="-122"/>
                <a:sym typeface="+mn-ea"/>
              </a:rPr>
              <a:t>Application Scenarios</a:t>
            </a:r>
            <a:endParaRPr 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6" name="picture 2066"/>
          <p:cNvPicPr>
            <a:picLocks noChangeAspect="1"/>
          </p:cNvPicPr>
          <p:nvPr/>
        </p:nvPicPr>
        <p:blipFill>
          <a:blip r:embed="rId1"/>
          <a:stretch>
            <a:fillRect/>
          </a:stretch>
        </p:blipFill>
        <p:spPr>
          <a:xfrm rot="21600000">
            <a:off x="0" y="1685"/>
            <a:ext cx="12192000" cy="6854630"/>
          </a:xfrm>
          <a:prstGeom prst="rect">
            <a:avLst/>
          </a:prstGeom>
        </p:spPr>
      </p:pic>
      <p:graphicFrame>
        <p:nvGraphicFramePr>
          <p:cNvPr id="36" name="表格 35"/>
          <p:cNvGraphicFramePr/>
          <p:nvPr>
            <p:custDataLst>
              <p:tags r:id="rId2"/>
            </p:custDataLst>
          </p:nvPr>
        </p:nvGraphicFramePr>
        <p:xfrm>
          <a:off x="4749165" y="1905"/>
          <a:ext cx="7442835" cy="685355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60195"/>
                <a:gridCol w="5882640"/>
              </a:tblGrid>
              <a:tr h="209550">
                <a:tc>
                  <a:txBody>
                    <a:bodyPr/>
                    <a:p>
                      <a:pPr algn="l" fontAlgn="auto">
                        <a:lnSpc>
                          <a:spcPct val="100000"/>
                        </a:lnSpc>
                        <a:buClrTx/>
                        <a:buSzTx/>
                        <a:buFontTx/>
                        <a:buNone/>
                      </a:pPr>
                      <a:r>
                        <a:rPr lang="zh-CN" altLang="en-US" sz="1000" b="1">
                          <a:solidFill>
                            <a:srgbClr val="FFE3B7"/>
                          </a:solidFill>
                          <a:latin typeface="微软雅黑" panose="020B0503020204020204" charset="-122"/>
                          <a:ea typeface="微软雅黑" panose="020B0503020204020204" charset="-122"/>
                          <a:sym typeface="+mn-ea"/>
                        </a:rPr>
                        <a:t>CPU</a:t>
                      </a:r>
                      <a:endParaRPr lang="zh-CN" altLang="en-US"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MTK MT6877 </a:t>
                      </a: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Octa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processor</a:t>
                      </a:r>
                      <a:r>
                        <a:rPr sz="900" kern="0" dirty="0">
                          <a:solidFill>
                            <a:srgbClr val="F4B183">
                              <a:alpha val="100000"/>
                            </a:srgbClr>
                          </a:solidFill>
                          <a:uFillTx/>
                          <a:latin typeface="Arial" panose="020B0604020202020204" pitchFamily="34" charset="0"/>
                          <a:ea typeface="黑体" panose="02010609060101010101" charset="-122"/>
                          <a:cs typeface="+mj-lt"/>
                          <a:sym typeface="+mn-ea"/>
                        </a:rPr>
                        <a:t> 6nm 2.4GHz</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9550">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Memory</a:t>
                      </a:r>
                      <a:endPar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4+64GB （ EMCP）Standard; </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S</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upport 6+128GB EMCP</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955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OS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Android™11.0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63220">
                <a:tc>
                  <a:txBody>
                    <a:bodyPr/>
                    <a:p>
                      <a:pPr algn="l" rtl="0" fontAlgn="auto">
                        <a:lnSpc>
                          <a:spcPct val="100000"/>
                        </a:lnSpc>
                        <a:spcBef>
                          <a:spcPts val="455"/>
                        </a:spcBef>
                        <a:buClrTx/>
                        <a:buSzTx/>
                        <a:buFontTx/>
                      </a:pP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Display </a:t>
                      </a:r>
                      <a:r>
                        <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S</a:t>
                      </a: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creen</a:t>
                      </a:r>
                      <a:r>
                        <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&amp;Touch Screen</a:t>
                      </a:r>
                      <a:endParaRPr lang="zh-CN" alt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2.8-inch IPS; 480*640 resolution; capacitive touch screen</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99745">
                <a:tc>
                  <a:txBody>
                    <a:bodyPr/>
                    <a:p>
                      <a:pPr algn="l" fontAlgn="auto">
                        <a:lnSpc>
                          <a:spcPct val="100000"/>
                        </a:lnSpc>
                        <a:buClrTx/>
                        <a:buSzTx/>
                        <a:buFontTx/>
                        <a:buNone/>
                      </a:pPr>
                      <a:r>
                        <a:rPr lang="en-US" altLang="zh-CN" sz="1000" b="1" kern="0" dirty="0">
                          <a:solidFill>
                            <a:srgbClr val="FFE3B7"/>
                          </a:solidFill>
                          <a:latin typeface="Arial" panose="020B0604020202020204" pitchFamily="34" charset="0"/>
                          <a:ea typeface="微软雅黑" panose="020B0503020204020204" charset="-122"/>
                          <a:cs typeface="Arial" panose="020B0604020202020204" pitchFamily="34" charset="0"/>
                          <a:sym typeface="+mn-ea"/>
                        </a:rPr>
                        <a:t>Camera</a:t>
                      </a:r>
                      <a:endParaRPr lang="en-US" altLang="zh-CN" sz="1000" b="1" kern="0" dirty="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en-US" altLang="zh-CN" sz="1000" b="1" kern="0" dirty="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Rear Primary Camera Module (FF): GC8613 (8M) FOV:128° (118° horizontal view of photo) F/NO=2.2; Geometric Distortion: less than 10%;Rear Secondary Camera Module (AF):</a:t>
                      </a:r>
                      <a:r>
                        <a:rPr sz="900" kern="0" dirty="0">
                          <a:solidFill>
                            <a:srgbClr val="F4B183">
                              <a:alpha val="100000"/>
                            </a:srgbClr>
                          </a:solidFill>
                          <a:uFillTx/>
                          <a:latin typeface="Arial" panose="020B0604020202020204" pitchFamily="34" charset="0"/>
                          <a:ea typeface="黑体" panose="02010609060101010101" charset="-122"/>
                          <a:cs typeface="+mj-lt"/>
                          <a:sym typeface="+mn-ea"/>
                        </a:rPr>
                        <a:t>GC08A3（8M）</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Front Camera (FF):GKV GC05A2 5M Horizontal 50°</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2570">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A</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nti-shake </a:t>
                      </a: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F</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unction</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MTK EIS（electronic anti-shake）</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3205">
                <a:tc>
                  <a:txBody>
                    <a:bodyPr/>
                    <a:p>
                      <a:pPr algn="l" fontAlgn="auto">
                        <a:lnSpc>
                          <a:spcPct val="100000"/>
                        </a:lnSpc>
                        <a:buClrTx/>
                        <a:buSzTx/>
                        <a:buFontTx/>
                        <a:buNone/>
                      </a:pP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Video Dimension</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Maximum 4K*2K 30FPS (3840*2160)</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63220">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C</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ompression </a:t>
                      </a: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F</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ormat</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H.264/H.265 optional</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9550">
                <a:tc>
                  <a:txBody>
                    <a:bodyPr/>
                    <a:p>
                      <a:pPr algn="l" fontAlgn="auto">
                        <a:lnSpc>
                          <a:spcPct val="100000"/>
                        </a:lnSpc>
                        <a:buClrTx/>
                        <a:buSzTx/>
                        <a:buFontTx/>
                        <a:buNone/>
                      </a:pP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Photo Size</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Maximum </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100M</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9550">
                <a:tc>
                  <a:txBody>
                    <a:bodyPr/>
                    <a:p>
                      <a:pPr algn="l" fontAlgn="auto">
                        <a:lnSpc>
                          <a:spcPct val="100000"/>
                        </a:lnSpc>
                        <a:buClrTx/>
                        <a:buSzTx/>
                        <a:buFontTx/>
                        <a:buNone/>
                      </a:pP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Photo </a:t>
                      </a:r>
                      <a:r>
                        <a:rPr 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F</a:t>
                      </a: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ormat</a:t>
                      </a:r>
                      <a:endParaRPr lang="zh-CN" alt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JPEG</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863600">
                <a:tc>
                  <a:txBody>
                    <a:bodyPr/>
                    <a:p>
                      <a:pPr algn="l" fontAlgn="auto">
                        <a:lnSpc>
                          <a:spcPct val="100000"/>
                        </a:lnSpc>
                        <a:buClrTx/>
                        <a:buSzTx/>
                        <a:buFontTx/>
                        <a:buNone/>
                      </a:pP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5Gmobile network</a:t>
                      </a:r>
                      <a:endPar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(Full Netcom</a:t>
                      </a:r>
                      <a:r>
                        <a:rPr lang="zh-CN" altLang="en-US" sz="1000" b="1">
                          <a:solidFill>
                            <a:srgbClr val="FFE3B7"/>
                          </a:solidFill>
                          <a:latin typeface="微软雅黑" panose="020B0503020204020204" charset="-122"/>
                          <a:ea typeface="微软雅黑" panose="020B0503020204020204" charset="-122"/>
                          <a:sym typeface="+mn-ea"/>
                        </a:rPr>
                        <a:t>）</a:t>
                      </a:r>
                      <a:endParaRPr lang="zh-CN" altLang="en-US"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2G：GSM B3/8</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3G：WCDMA B1/8</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4G：FDD-LTE B1/3/5/8/20   TDD-LTE B34/B38/39/40/41</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5G：N1/3/28/41/77/78/79</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N79（</a:t>
                      </a:r>
                      <a:r>
                        <a:rPr lang="en-US" altLang="zh-CN" sz="900" kern="0" dirty="0">
                          <a:solidFill>
                            <a:srgbClr val="F4B183">
                              <a:alpha val="100000"/>
                            </a:srgbClr>
                          </a:solidFill>
                          <a:uFillTx/>
                          <a:latin typeface="Arial" panose="020B0604020202020204" pitchFamily="34" charset="0"/>
                          <a:ea typeface="黑体" panose="02010609060101010101" charset="-122"/>
                          <a:cs typeface="+mj-lt"/>
                          <a:sym typeface="+mn-ea"/>
                        </a:rPr>
                        <a:t>Can be a mobile private network band</a:t>
                      </a:r>
                      <a:r>
                        <a:rPr sz="90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altLang="zh-CN" sz="900" kern="0" dirty="0">
                          <a:solidFill>
                            <a:srgbClr val="F4B183">
                              <a:alpha val="100000"/>
                            </a:srgbClr>
                          </a:solidFill>
                          <a:uFillTx/>
                          <a:latin typeface="Arial" panose="020B0604020202020204" pitchFamily="34" charset="0"/>
                          <a:ea typeface="黑体" panose="02010609060101010101" charset="-122"/>
                          <a:cs typeface="+mj-lt"/>
                          <a:sym typeface="+mn-ea"/>
                        </a:rPr>
                        <a:t>N28 is the 5G network of China Radio and Television.</a:t>
                      </a:r>
                      <a:endParaRPr lang="en-US" altLang="zh-CN"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3205">
                <a:tc>
                  <a:txBody>
                    <a:bodyPr/>
                    <a:p>
                      <a:pPr algn="l" fontAlgn="auto">
                        <a:lnSpc>
                          <a:spcPct val="100000"/>
                        </a:lnSpc>
                        <a:buClrTx/>
                        <a:buSzTx/>
                        <a:buFontTx/>
                        <a:buNone/>
                      </a:pPr>
                      <a:r>
                        <a:rPr lang="zh-CN" altLang="en-US" sz="1000" b="1">
                          <a:solidFill>
                            <a:srgbClr val="FFE3B7"/>
                          </a:solidFill>
                          <a:latin typeface="微软雅黑" panose="020B0503020204020204" charset="-122"/>
                          <a:ea typeface="微软雅黑" panose="020B0503020204020204" charset="-122"/>
                          <a:sym typeface="+mn-ea"/>
                        </a:rPr>
                        <a:t>WiFi</a:t>
                      </a:r>
                      <a:endParaRPr lang="zh-CN" altLang="en-US"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802.11ac/a/b/g/n/ax WIFI2.4,WIFI5.8,WIFI6</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955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BT5.1</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6195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GPS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Single BeiDou (Domestic Zhongke Micro single BeiDou chip 6668B)</a:t>
                      </a:r>
                      <a:endParaRPr sz="900" b="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Option</a:t>
                      </a:r>
                      <a:r>
                        <a:rPr lang="en-US"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al</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 GPS/Galileo/GLONASS/Beidou/AGPS Support GPS L1 and L5 dual band</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9550">
                <a:tc>
                  <a:txBody>
                    <a:bodyPr/>
                    <a:p>
                      <a:pPr algn="l" fontAlgn="auto">
                        <a:lnSpc>
                          <a:spcPct val="100000"/>
                        </a:lnSpc>
                        <a:buClrTx/>
                        <a:buSzTx/>
                        <a:buFontTx/>
                        <a:buNone/>
                      </a:pPr>
                      <a:r>
                        <a:rPr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rPr>
                        <a:t>Battery</a:t>
                      </a:r>
                      <a:endParaRPr lang="zh-CN" altLang="en-US" sz="1000" b="1" kern="0" dirty="0">
                        <a:solidFill>
                          <a:srgbClr val="FFE3B7">
                            <a:alpha val="100000"/>
                          </a:srgb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Built-in replaceable high voltage battery: 3300mAh </a:t>
                      </a:r>
                      <a:r>
                        <a:rPr sz="900" kern="0" dirty="0">
                          <a:solidFill>
                            <a:srgbClr val="F4B183">
                              <a:alpha val="100000"/>
                            </a:srgbClr>
                          </a:solidFill>
                          <a:uFillTx/>
                          <a:latin typeface="Arial" panose="020B0604020202020204" pitchFamily="34" charset="0"/>
                          <a:ea typeface="黑体" panose="02010609060101010101" charset="-122"/>
                          <a:cs typeface="+mj-lt"/>
                          <a:sym typeface="+mn-ea"/>
                        </a:rPr>
                        <a:t> </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62585">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Charge</a:t>
                      </a:r>
                      <a:endPar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Adapter/PC-USB Auxiliary Charger/Car USB/Dock Charger</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63220">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Usage Time</a:t>
                      </a:r>
                      <a:endPar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p>
                      <a:pPr algn="l" fontAlgn="auto">
                        <a:lnSpc>
                          <a:spcPct val="100000"/>
                        </a:lnSpc>
                        <a:buClrTx/>
                        <a:buSzTx/>
                        <a:buFontTx/>
                        <a:buNone/>
                      </a:pPr>
                      <a:endPar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Single-battery flight mode video recording endurance of 9 hours, single-battery graphic transmission of more than 3.5 hours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2105">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nfrared </a:t>
                      </a: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L</a:t>
                      </a: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ight</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2pcs 850nm high power infrared lamps, to meet the distance of 3 metres visual angle range of infrared light can cover 70% of the effective area, 3 metres can be identified facial features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10185">
                <a:tc>
                  <a:txBody>
                    <a:bodyPr/>
                    <a:p>
                      <a:pPr algn="l" fontAlgn="auto">
                        <a:lnSpc>
                          <a:spcPct val="100000"/>
                        </a:lnSpc>
                        <a:buClrTx/>
                        <a:buSzTx/>
                        <a:buFontTx/>
                        <a:buNone/>
                      </a:pP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IP Rating</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 </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IP68 protection rating</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2105">
                <a:tc>
                  <a:txBody>
                    <a:bodyPr/>
                    <a:p>
                      <a:pPr algn="l" fontAlgn="auto">
                        <a:lnSpc>
                          <a:spcPct val="100000"/>
                        </a:lnSpc>
                        <a:buClrTx/>
                        <a:buSzTx/>
                        <a:buFontTx/>
                        <a:buNone/>
                      </a:pP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Operating Temperature</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a:t>
                      </a: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-10℃～55℃(Optional low-temperature battery: low temperature -30°C, 1080P endurance not less than 2 hours)</a:t>
                      </a:r>
                      <a:endPar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63220">
                <a:tc>
                  <a:txBody>
                    <a:bodyPr/>
                    <a:p>
                      <a:pPr algn="l" fontAlgn="auto">
                        <a:lnSpc>
                          <a:spcPct val="100000"/>
                        </a:lnSpc>
                        <a:buClrTx/>
                        <a:buSzTx/>
                        <a:buFontTx/>
                        <a:buNone/>
                      </a:pPr>
                      <a:r>
                        <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Operating Relative Humidity</a:t>
                      </a:r>
                      <a:endParaRPr lang="zh-CN" altLang="en-US" sz="1000" b="1" kern="0">
                        <a:solidFill>
                          <a:srgbClr val="FFE3B7"/>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40%～80%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2570">
                <a:tc>
                  <a:txBody>
                    <a:bodyPr/>
                    <a:p>
                      <a:pPr algn="l" fontAlgn="auto">
                        <a:lnSpc>
                          <a:spcPct val="100000"/>
                        </a:lnSpc>
                        <a:buClrTx/>
                        <a:buSzTx/>
                        <a:buFontTx/>
                        <a:buNone/>
                      </a:pPr>
                      <a:r>
                        <a:rPr lang="en-US" altLang="zh-CN" sz="1000" b="1" kern="0">
                          <a:solidFill>
                            <a:srgbClr val="FFE3B7"/>
                          </a:solidFill>
                          <a:latin typeface="Arial" panose="020B0604020202020204" pitchFamily="34" charset="0"/>
                          <a:ea typeface="微软雅黑" panose="020B0503020204020204" charset="-122"/>
                          <a:cs typeface="Arial" panose="020B0604020202020204" pitchFamily="34" charset="0"/>
                          <a:sym typeface="+mn-ea"/>
                        </a:rPr>
                        <a:t>Size</a:t>
                      </a:r>
                      <a:endParaRPr lang="zh-CN" altLang="en-US" sz="1000" b="1">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Arial" panose="020B0604020202020204" pitchFamily="34" charset="0"/>
                          <a:sym typeface="+mn-ea"/>
                        </a:rPr>
                        <a:t>Maximum peripheral size ≤98.6*61*27.6mm (excluding other accessories)</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3" name="textbox 174"/>
          <p:cNvSpPr/>
          <p:nvPr/>
        </p:nvSpPr>
        <p:spPr>
          <a:xfrm>
            <a:off x="1042828" y="461484"/>
            <a:ext cx="84489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Z3</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7" name="textbox 174"/>
          <p:cNvSpPr/>
          <p:nvPr/>
        </p:nvSpPr>
        <p:spPr>
          <a:xfrm>
            <a:off x="1042670" y="208280"/>
            <a:ext cx="2324735" cy="297180"/>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dirty="0">
                <a:solidFill>
                  <a:srgbClr val="DE6E3F">
                    <a:alpha val="100000"/>
                  </a:srgbClr>
                </a:solidFill>
                <a:effectLst>
                  <a:outerShdw blurRad="50800" dist="38100" dir="5400000" algn="t" rotWithShape="0">
                    <a:prstClr val="black">
                      <a:alpha val="40000"/>
                    </a:prstClr>
                  </a:outerShdw>
                </a:effectLst>
                <a:uFillTx/>
                <a:latin typeface="Arial" panose="020B0604020202020204" pitchFamily="34" charset="0"/>
                <a:ea typeface="微软雅黑" panose="020B0503020204020204" charset="-122"/>
                <a:cs typeface="Arial" panose="020B0604020202020204" pitchFamily="34" charset="0"/>
                <a:sym typeface="+mn-ea"/>
              </a:rPr>
              <a:t>Body Worn Camera</a:t>
            </a: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11" name="图片 10" descr="Z3-3"/>
          <p:cNvPicPr>
            <a:picLocks noChangeAspect="1"/>
          </p:cNvPicPr>
          <p:nvPr/>
        </p:nvPicPr>
        <p:blipFill>
          <a:blip r:embed="rId3"/>
          <a:stretch>
            <a:fillRect/>
          </a:stretch>
        </p:blipFill>
        <p:spPr>
          <a:xfrm>
            <a:off x="272260" y="942464"/>
            <a:ext cx="4424317" cy="2486536"/>
          </a:xfrm>
          <a:prstGeom prst="rect">
            <a:avLst/>
          </a:prstGeom>
        </p:spPr>
      </p:pic>
      <p:pic>
        <p:nvPicPr>
          <p:cNvPr id="1798" name="picture 1798"/>
          <p:cNvPicPr>
            <a:picLocks noChangeAspect="1"/>
          </p:cNvPicPr>
          <p:nvPr>
            <p:custDataLst>
              <p:tags r:id="rId4"/>
            </p:custDataLst>
          </p:nvPr>
        </p:nvPicPr>
        <p:blipFill>
          <a:blip r:embed="rId5"/>
          <a:stretch>
            <a:fillRect/>
          </a:stretch>
        </p:blipFill>
        <p:spPr>
          <a:xfrm rot="21600000">
            <a:off x="853849" y="3970196"/>
            <a:ext cx="1469490" cy="964039"/>
          </a:xfrm>
          <a:prstGeom prst="rect">
            <a:avLst/>
          </a:prstGeom>
        </p:spPr>
      </p:pic>
      <p:pic>
        <p:nvPicPr>
          <p:cNvPr id="1800" name="picture 1800"/>
          <p:cNvPicPr>
            <a:picLocks noChangeAspect="1"/>
          </p:cNvPicPr>
          <p:nvPr>
            <p:custDataLst>
              <p:tags r:id="rId6"/>
            </p:custDataLst>
          </p:nvPr>
        </p:nvPicPr>
        <p:blipFill>
          <a:blip r:embed="rId7"/>
          <a:stretch>
            <a:fillRect/>
          </a:stretch>
        </p:blipFill>
        <p:spPr>
          <a:xfrm rot="21600000">
            <a:off x="856902" y="5412129"/>
            <a:ext cx="1477897" cy="909906"/>
          </a:xfrm>
          <a:prstGeom prst="rect">
            <a:avLst/>
          </a:prstGeom>
        </p:spPr>
      </p:pic>
      <p:pic>
        <p:nvPicPr>
          <p:cNvPr id="1802" name="picture 1802"/>
          <p:cNvPicPr>
            <a:picLocks noChangeAspect="1"/>
          </p:cNvPicPr>
          <p:nvPr>
            <p:custDataLst>
              <p:tags r:id="rId8"/>
            </p:custDataLst>
          </p:nvPr>
        </p:nvPicPr>
        <p:blipFill>
          <a:blip r:embed="rId9"/>
          <a:stretch>
            <a:fillRect/>
          </a:stretch>
        </p:blipFill>
        <p:spPr>
          <a:xfrm rot="21600000">
            <a:off x="2468242" y="3985599"/>
            <a:ext cx="1377937" cy="935904"/>
          </a:xfrm>
          <a:prstGeom prst="rect">
            <a:avLst/>
          </a:prstGeom>
        </p:spPr>
      </p:pic>
      <p:pic>
        <p:nvPicPr>
          <p:cNvPr id="1804" name="picture 1804"/>
          <p:cNvPicPr>
            <a:picLocks noChangeAspect="1"/>
          </p:cNvPicPr>
          <p:nvPr>
            <p:custDataLst>
              <p:tags r:id="rId10"/>
            </p:custDataLst>
          </p:nvPr>
        </p:nvPicPr>
        <p:blipFill>
          <a:blip r:embed="rId11"/>
          <a:stretch>
            <a:fillRect/>
          </a:stretch>
        </p:blipFill>
        <p:spPr>
          <a:xfrm rot="21600000">
            <a:off x="2468192" y="5430901"/>
            <a:ext cx="1374372" cy="907978"/>
          </a:xfrm>
          <a:prstGeom prst="rect">
            <a:avLst/>
          </a:prstGeom>
        </p:spPr>
      </p:pic>
      <p:sp>
        <p:nvSpPr>
          <p:cNvPr id="1862" name="textbox 1862"/>
          <p:cNvSpPr/>
          <p:nvPr>
            <p:custDataLst>
              <p:tags r:id="rId12"/>
            </p:custDataLst>
          </p:nvPr>
        </p:nvSpPr>
        <p:spPr>
          <a:xfrm>
            <a:off x="2468245" y="6365240"/>
            <a:ext cx="1544955" cy="33147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a:t>
            </a: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Railway Enforcement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1864" name="textbox 1864"/>
          <p:cNvSpPr/>
          <p:nvPr>
            <p:custDataLst>
              <p:tags r:id="rId13"/>
            </p:custDataLst>
          </p:nvPr>
        </p:nvSpPr>
        <p:spPr>
          <a:xfrm>
            <a:off x="856615" y="4961255"/>
            <a:ext cx="1364615" cy="450850"/>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ctr" rtl="0" eaLnBrk="0">
              <a:lnSpc>
                <a:spcPct val="91000"/>
              </a:lnSpc>
            </a:pP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Traffic</a:t>
            </a:r>
            <a:endPar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12700" algn="ctr" rtl="0" eaLnBrk="0">
              <a:lnSpc>
                <a:spcPct val="91000"/>
              </a:lnSpc>
            </a:pPr>
            <a:r>
              <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Enforcement</a:t>
            </a:r>
            <a:endParaRPr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12700" algn="l" rtl="0" eaLnBrk="0">
              <a:lnSpc>
                <a:spcPct val="91000"/>
              </a:lnSpc>
            </a:pPr>
            <a:endParaRPr sz="1455" dirty="0">
              <a:latin typeface="微软雅黑" panose="020B0503020204020204" charset="-122"/>
              <a:ea typeface="微软雅黑" panose="020B0503020204020204" charset="-122"/>
              <a:cs typeface="微软雅黑" panose="020B0503020204020204" charset="-122"/>
            </a:endParaRPr>
          </a:p>
        </p:txBody>
      </p:sp>
      <p:sp>
        <p:nvSpPr>
          <p:cNvPr id="1866" name="textbox 1866"/>
          <p:cNvSpPr/>
          <p:nvPr>
            <p:custDataLst>
              <p:tags r:id="rId14"/>
            </p:custDataLst>
          </p:nvPr>
        </p:nvSpPr>
        <p:spPr>
          <a:xfrm>
            <a:off x="2583180" y="4959985"/>
            <a:ext cx="1429385" cy="445135"/>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dirty="0">
                <a:solidFill>
                  <a:schemeClr val="bg1"/>
                </a:solidFill>
                <a:latin typeface="微软雅黑" panose="020B0503020204020204" charset="-122"/>
                <a:ea typeface="微软雅黑" panose="020B0503020204020204" charset="-122"/>
                <a:cs typeface="微软雅黑" panose="020B0503020204020204" charset="-122"/>
                <a:sym typeface="+mn-ea"/>
              </a:rPr>
              <a:t>     </a:t>
            </a:r>
            <a:r>
              <a:rPr sz="1455" dirty="0">
                <a:solidFill>
                  <a:schemeClr val="bg1"/>
                </a:solidFill>
                <a:latin typeface="微软雅黑" panose="020B0503020204020204" charset="-122"/>
                <a:ea typeface="微软雅黑" panose="020B0503020204020204" charset="-122"/>
                <a:cs typeface="微软雅黑" panose="020B0503020204020204" charset="-122"/>
                <a:sym typeface="+mn-ea"/>
              </a:rPr>
              <a:t>Public </a:t>
            </a:r>
            <a:r>
              <a:rPr lang="en-US" sz="1455" dirty="0">
                <a:solidFill>
                  <a:schemeClr val="bg1"/>
                </a:solidFill>
                <a:latin typeface="微软雅黑" panose="020B0503020204020204" charset="-122"/>
                <a:ea typeface="微软雅黑" panose="020B0503020204020204" charset="-122"/>
                <a:cs typeface="微软雅黑" panose="020B0503020204020204" charset="-122"/>
                <a:sym typeface="+mn-ea"/>
              </a:rPr>
              <a:t>E</a:t>
            </a:r>
            <a:r>
              <a:rPr sz="1455" dirty="0">
                <a:solidFill>
                  <a:schemeClr val="bg1"/>
                </a:solidFill>
                <a:latin typeface="微软雅黑" panose="020B0503020204020204" charset="-122"/>
                <a:ea typeface="微软雅黑" panose="020B0503020204020204" charset="-122"/>
                <a:cs typeface="微软雅黑" panose="020B0503020204020204" charset="-122"/>
                <a:sym typeface="+mn-ea"/>
              </a:rPr>
              <a:t>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1868" name="textbox 1868"/>
          <p:cNvSpPr/>
          <p:nvPr>
            <p:custDataLst>
              <p:tags r:id="rId15"/>
            </p:custDataLst>
          </p:nvPr>
        </p:nvSpPr>
        <p:spPr>
          <a:xfrm>
            <a:off x="856615" y="6371590"/>
            <a:ext cx="1478280" cy="310515"/>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a:t>
            </a:r>
            <a:r>
              <a:rPr sz="1455"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Park Enforcement</a:t>
            </a:r>
            <a:endParaRPr sz="1455" dirty="0">
              <a:latin typeface="微软雅黑" panose="020B0503020204020204" charset="-122"/>
              <a:ea typeface="微软雅黑" panose="020B0503020204020204" charset="-122"/>
              <a:cs typeface="微软雅黑" panose="020B0503020204020204" charset="-122"/>
            </a:endParaRPr>
          </a:p>
        </p:txBody>
      </p:sp>
      <p:sp>
        <p:nvSpPr>
          <p:cNvPr id="2" name="textbox 1596"/>
          <p:cNvSpPr/>
          <p:nvPr>
            <p:custDataLst>
              <p:tags r:id="rId16"/>
            </p:custDataLst>
          </p:nvPr>
        </p:nvSpPr>
        <p:spPr>
          <a:xfrm>
            <a:off x="248920" y="3545205"/>
            <a:ext cx="327723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zh-CN" sz="1700" b="1" kern="0" dirty="0">
                <a:solidFill>
                  <a:srgbClr val="DE6E3F">
                    <a:alpha val="100000"/>
                  </a:srgbClr>
                </a:solidFill>
                <a:latin typeface="Arial" panose="020B0604020202020204" pitchFamily="34" charset="0"/>
                <a:ea typeface="黑体" panose="02010609060101010101" charset="-122"/>
                <a:cs typeface="黑体" panose="02010609060101010101" charset="-122"/>
                <a:sym typeface="+mn-ea"/>
              </a:rPr>
              <a:t>Application Scenarios</a:t>
            </a:r>
            <a:endParaRPr 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4" name="picture 2164"/>
          <p:cNvPicPr>
            <a:picLocks noChangeAspect="1"/>
          </p:cNvPicPr>
          <p:nvPr/>
        </p:nvPicPr>
        <p:blipFill>
          <a:blip r:embed="rId1"/>
          <a:stretch>
            <a:fillRect/>
          </a:stretch>
        </p:blipFill>
        <p:spPr>
          <a:xfrm rot="21600000">
            <a:off x="616" y="1685"/>
            <a:ext cx="12191384" cy="6854630"/>
          </a:xfrm>
          <a:prstGeom prst="rect">
            <a:avLst/>
          </a:prstGeom>
        </p:spPr>
      </p:pic>
      <p:sp>
        <p:nvSpPr>
          <p:cNvPr id="2" name="textbox 2166"/>
          <p:cNvSpPr/>
          <p:nvPr/>
        </p:nvSpPr>
        <p:spPr>
          <a:xfrm>
            <a:off x="1393190" y="2930525"/>
            <a:ext cx="8462010" cy="253111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85090" algn="l" rtl="0" eaLnBrk="0">
              <a:lnSpc>
                <a:spcPct val="75000"/>
              </a:lnSpc>
              <a:buClrTx/>
              <a:buSzTx/>
              <a:buFontTx/>
            </a:pPr>
            <a:r>
              <a:rPr sz="6000" b="1" kern="0" dirty="0">
                <a:solidFill>
                  <a:srgbClr val="FFFFFF">
                    <a:alpha val="100000"/>
                  </a:srgbClr>
                </a:solidFill>
                <a:uFillTx/>
                <a:latin typeface="Arial" panose="020B0604020202020204"/>
                <a:ea typeface="Arial" panose="020B0604020202020204"/>
                <a:cs typeface="Arial" panose="020B0604020202020204"/>
              </a:rPr>
              <a:t>Mobile hotspots</a:t>
            </a:r>
            <a:endParaRPr sz="6000" b="1" kern="0" dirty="0">
              <a:solidFill>
                <a:srgbClr val="FFFFFF">
                  <a:alpha val="100000"/>
                </a:srgbClr>
              </a:solidFill>
              <a:uFillTx/>
              <a:latin typeface="Arial" panose="020B0604020202020204"/>
              <a:ea typeface="Arial" panose="020B0604020202020204"/>
              <a:cs typeface="Arial" panose="020B0604020202020204"/>
            </a:endParaRPr>
          </a:p>
          <a:p>
            <a:pPr marL="85090" algn="l" rtl="0" eaLnBrk="0">
              <a:lnSpc>
                <a:spcPct val="75000"/>
              </a:lnSpc>
              <a:spcBef>
                <a:spcPts val="60"/>
              </a:spcBef>
              <a:buClrTx/>
              <a:buSzTx/>
              <a:buFontTx/>
            </a:pPr>
            <a:r>
              <a:rPr sz="6000" b="1" kern="0" dirty="0">
                <a:solidFill>
                  <a:srgbClr val="FFFFFF">
                    <a:alpha val="100000"/>
                  </a:srgbClr>
                </a:solidFill>
                <a:uFillTx/>
                <a:latin typeface="Arial" panose="020B0604020202020204"/>
                <a:ea typeface="Arial" panose="020B0604020202020204"/>
                <a:cs typeface="Arial" panose="020B0604020202020204"/>
              </a:rPr>
              <a:t>Specifications</a:t>
            </a:r>
            <a:endParaRPr sz="6000" b="1" kern="0" dirty="0">
              <a:solidFill>
                <a:srgbClr val="FFFFFF">
                  <a:alpha val="100000"/>
                </a:srgbClr>
              </a:solidFill>
              <a:uFillTx/>
              <a:latin typeface="Arial" panose="020B0604020202020204"/>
              <a:ea typeface="Arial" panose="020B0604020202020204"/>
              <a:cs typeface="Arial" panose="020B0604020202020204"/>
            </a:endParaRPr>
          </a:p>
        </p:txBody>
      </p:sp>
      <p:grpSp>
        <p:nvGrpSpPr>
          <p:cNvPr id="3" name="组合 2"/>
          <p:cNvGrpSpPr/>
          <p:nvPr/>
        </p:nvGrpSpPr>
        <p:grpSpPr>
          <a:xfrm>
            <a:off x="1470660" y="2536825"/>
            <a:ext cx="1884045" cy="289560"/>
            <a:chOff x="1259754" y="1715371"/>
            <a:chExt cx="10472591" cy="1462228"/>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810" y="1715371"/>
              <a:ext cx="10414535" cy="1409772"/>
            </a:xfrm>
            <a:prstGeom prst="rect">
              <a:avLst/>
            </a:prstGeom>
          </p:spPr>
        </p:pic>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754" y="1767827"/>
              <a:ext cx="10414535" cy="1409772"/>
            </a:xfrm>
            <a:prstGeom prst="rect">
              <a:avLst/>
            </a:prstGeom>
          </p:spPr>
        </p:pic>
      </p:grpSp>
      <p:sp>
        <p:nvSpPr>
          <p:cNvPr id="11" name="椭圆 10"/>
          <p:cNvSpPr/>
          <p:nvPr>
            <p:custDataLst>
              <p:tags r:id="rId4"/>
            </p:custDataLst>
          </p:nvPr>
        </p:nvSpPr>
        <p:spPr>
          <a:xfrm flipV="1">
            <a:off x="1244594" y="2617880"/>
            <a:ext cx="102274" cy="10227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cxnSp>
        <p:nvCxnSpPr>
          <p:cNvPr id="12" name="直接连接符 11"/>
          <p:cNvCxnSpPr/>
          <p:nvPr>
            <p:custDataLst>
              <p:tags r:id="rId5"/>
            </p:custDataLst>
          </p:nvPr>
        </p:nvCxnSpPr>
        <p:spPr>
          <a:xfrm>
            <a:off x="1295731" y="2929653"/>
            <a:ext cx="0" cy="1368000"/>
          </a:xfrm>
          <a:prstGeom prst="line">
            <a:avLst/>
          </a:prstGeom>
          <a:solidFill>
            <a:schemeClr val="bg1"/>
          </a:solidFill>
          <a:ln w="6350" cap="flat" cmpd="sng" algn="ctr">
            <a:solidFill>
              <a:schemeClr val="bg1"/>
            </a:solidFill>
            <a:prstDash val="sysDash"/>
            <a:miter lim="800000"/>
          </a:ln>
          <a:effectLst/>
        </p:spPr>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4" name="picture 384"/>
          <p:cNvPicPr>
            <a:picLocks noChangeAspect="1"/>
          </p:cNvPicPr>
          <p:nvPr/>
        </p:nvPicPr>
        <p:blipFill>
          <a:blip r:embed="rId1"/>
          <a:stretch>
            <a:fillRect/>
          </a:stretch>
        </p:blipFill>
        <p:spPr>
          <a:xfrm rot="21600000">
            <a:off x="0" y="1685"/>
            <a:ext cx="12192000" cy="6854630"/>
          </a:xfrm>
          <a:prstGeom prst="rect">
            <a:avLst/>
          </a:prstGeom>
        </p:spPr>
      </p:pic>
      <p:pic>
        <p:nvPicPr>
          <p:cNvPr id="396" name="picture 396"/>
          <p:cNvPicPr>
            <a:picLocks noChangeAspect="1"/>
          </p:cNvPicPr>
          <p:nvPr/>
        </p:nvPicPr>
        <p:blipFill>
          <a:blip r:embed="rId2"/>
          <a:stretch>
            <a:fillRect/>
          </a:stretch>
        </p:blipFill>
        <p:spPr>
          <a:xfrm rot="21600000">
            <a:off x="1444064" y="838237"/>
            <a:ext cx="1527830" cy="2430614"/>
          </a:xfrm>
          <a:prstGeom prst="rect">
            <a:avLst/>
          </a:prstGeom>
        </p:spPr>
      </p:pic>
      <p:pic>
        <p:nvPicPr>
          <p:cNvPr id="404" name="picture 404"/>
          <p:cNvPicPr>
            <a:picLocks noChangeAspect="1"/>
          </p:cNvPicPr>
          <p:nvPr/>
        </p:nvPicPr>
        <p:blipFill>
          <a:blip r:embed="rId3"/>
          <a:stretch>
            <a:fillRect/>
          </a:stretch>
        </p:blipFill>
        <p:spPr>
          <a:xfrm rot="21600000">
            <a:off x="1008638" y="3882010"/>
            <a:ext cx="1464502" cy="944570"/>
          </a:xfrm>
          <a:prstGeom prst="rect">
            <a:avLst/>
          </a:prstGeom>
        </p:spPr>
      </p:pic>
      <p:pic>
        <p:nvPicPr>
          <p:cNvPr id="408" name="picture 408"/>
          <p:cNvPicPr>
            <a:picLocks noChangeAspect="1"/>
          </p:cNvPicPr>
          <p:nvPr/>
        </p:nvPicPr>
        <p:blipFill>
          <a:blip r:embed="rId4"/>
          <a:stretch>
            <a:fillRect/>
          </a:stretch>
        </p:blipFill>
        <p:spPr>
          <a:xfrm rot="21600000">
            <a:off x="1008638" y="5323943"/>
            <a:ext cx="1475960" cy="909906"/>
          </a:xfrm>
          <a:prstGeom prst="rect">
            <a:avLst/>
          </a:prstGeom>
        </p:spPr>
      </p:pic>
      <p:pic>
        <p:nvPicPr>
          <p:cNvPr id="412" name="picture 412"/>
          <p:cNvPicPr>
            <a:picLocks noChangeAspect="1"/>
          </p:cNvPicPr>
          <p:nvPr/>
        </p:nvPicPr>
        <p:blipFill>
          <a:blip r:embed="rId5"/>
          <a:stretch>
            <a:fillRect/>
          </a:stretch>
        </p:blipFill>
        <p:spPr>
          <a:xfrm rot="21600000">
            <a:off x="2618043" y="3897413"/>
            <a:ext cx="1377937" cy="935904"/>
          </a:xfrm>
          <a:prstGeom prst="rect">
            <a:avLst/>
          </a:prstGeom>
        </p:spPr>
      </p:pic>
      <p:pic>
        <p:nvPicPr>
          <p:cNvPr id="414" name="picture 414"/>
          <p:cNvPicPr>
            <a:picLocks noChangeAspect="1"/>
          </p:cNvPicPr>
          <p:nvPr/>
        </p:nvPicPr>
        <p:blipFill>
          <a:blip r:embed="rId6"/>
          <a:stretch>
            <a:fillRect/>
          </a:stretch>
        </p:blipFill>
        <p:spPr>
          <a:xfrm rot="21600000">
            <a:off x="2617992" y="5342715"/>
            <a:ext cx="1373055" cy="892574"/>
          </a:xfrm>
          <a:prstGeom prst="rect">
            <a:avLst/>
          </a:prstGeom>
        </p:spPr>
      </p:pic>
      <p:sp>
        <p:nvSpPr>
          <p:cNvPr id="472" name="textbox 472"/>
          <p:cNvSpPr/>
          <p:nvPr/>
        </p:nvSpPr>
        <p:spPr>
          <a:xfrm>
            <a:off x="1106170" y="4937125"/>
            <a:ext cx="1055370" cy="21780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4" name="textbox 474"/>
          <p:cNvSpPr/>
          <p:nvPr/>
        </p:nvSpPr>
        <p:spPr>
          <a:xfrm>
            <a:off x="1074420" y="6365240"/>
            <a:ext cx="1086485" cy="215900"/>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6" name="textbox 476"/>
          <p:cNvSpPr/>
          <p:nvPr/>
        </p:nvSpPr>
        <p:spPr>
          <a:xfrm>
            <a:off x="2699492" y="4953963"/>
            <a:ext cx="1398653" cy="216807"/>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8" name="textbox 478"/>
          <p:cNvSpPr/>
          <p:nvPr/>
        </p:nvSpPr>
        <p:spPr>
          <a:xfrm>
            <a:off x="2617853" y="6379957"/>
            <a:ext cx="1718279" cy="216421"/>
          </a:xfrm>
          <a:prstGeom prst="rect">
            <a:avLst/>
          </a:prstGeom>
          <a:noFill/>
          <a:ln w="0" cap="flat">
            <a:noFill/>
            <a:prstDash val="solid"/>
            <a:miter lim="0"/>
          </a:ln>
        </p:spPr>
        <p:txBody>
          <a:bodyPr vert="horz" wrap="square" lIns="0" tIns="0" rIns="0" bIns="0"/>
          <a:lstStyle/>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graphicFrame>
        <p:nvGraphicFramePr>
          <p:cNvPr id="10" name="表格 9"/>
          <p:cNvGraphicFramePr/>
          <p:nvPr>
            <p:custDataLst>
              <p:tags r:id="rId7"/>
            </p:custDataLst>
          </p:nvPr>
        </p:nvGraphicFramePr>
        <p:xfrm>
          <a:off x="4715163" y="1685"/>
          <a:ext cx="7477125" cy="689038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762760"/>
                <a:gridCol w="5714365"/>
              </a:tblGrid>
              <a:tr h="231140">
                <a:tc>
                  <a:txBody>
                    <a:bodyPr/>
                    <a:p>
                      <a:pPr algn="l" fontAlgn="auto">
                        <a:lnSpc>
                          <a:spcPct val="100000"/>
                        </a:lnSpc>
                        <a:buClrTx/>
                        <a:buSzTx/>
                        <a:buFontTx/>
                        <a:buNone/>
                      </a:pPr>
                      <a:r>
                        <a:rPr lang="zh-CN" altLang="en-US" sz="1090" b="1">
                          <a:solidFill>
                            <a:srgbClr val="FFE3B7"/>
                          </a:solidFill>
                          <a:latin typeface="微软雅黑" panose="020B0503020204020204" charset="-122"/>
                          <a:ea typeface="微软雅黑" panose="020B0503020204020204" charset="-122"/>
                          <a:sym typeface="+mn-ea"/>
                        </a:rPr>
                        <a:t>CPU</a:t>
                      </a:r>
                      <a:endParaRPr lang="zh-CN" altLang="en-US"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MT6877， 2*A78（2.4GHz） +6*A55（2.0GHz）， GPU： Mali OTR MC4</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Memory</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LPDDR4X 2GB RAM+EMMC 8GB ROM or above</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OS</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Android 11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rtl="0">
                        <a:lnSpc>
                          <a:spcPct val="100000"/>
                        </a:lnSpc>
                        <a:spcBef>
                          <a:spcPts val="5"/>
                        </a:spcBef>
                        <a:buClrTx/>
                        <a:buSzTx/>
                        <a:buFontTx/>
                      </a:pPr>
                      <a:r>
                        <a:rPr lang="en-US" altLang="zh-CN" sz="1090" b="1">
                          <a:solidFill>
                            <a:srgbClr val="FFE3B7"/>
                          </a:solidFill>
                          <a:latin typeface="微软雅黑" panose="020B0503020204020204" charset="-122"/>
                          <a:ea typeface="微软雅黑" panose="020B0503020204020204" charset="-122"/>
                          <a:sym typeface="+mn-ea"/>
                        </a:rPr>
                        <a:t>Display</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2.4”TFT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fontAlgn="auto">
                        <a:lnSpc>
                          <a:spcPct val="100000"/>
                        </a:lnSpc>
                        <a:buClrTx/>
                        <a:buSzTx/>
                        <a:buFontTx/>
                        <a:buNone/>
                      </a:pPr>
                      <a:r>
                        <a:rPr lang="zh-CN" altLang="en-US" sz="1090" b="1">
                          <a:solidFill>
                            <a:srgbClr val="FFE3B7"/>
                          </a:solidFill>
                          <a:latin typeface="微软雅黑" panose="020B0503020204020204" charset="-122"/>
                          <a:ea typeface="微软雅黑" panose="020B0503020204020204" charset="-122"/>
                          <a:sym typeface="+mn-ea"/>
                        </a:rPr>
                        <a:t>WIFI</a:t>
                      </a:r>
                      <a:endParaRPr lang="zh-CN" altLang="en-US"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MT6635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a:lnSpc>
                          <a:spcPct val="100000"/>
                        </a:lnSpc>
                        <a:spcBef>
                          <a:spcPts val="5"/>
                        </a:spcBef>
                        <a:buClrTx/>
                        <a:buSzTx/>
                        <a:buFontTx/>
                      </a:pPr>
                      <a:r>
                        <a:rPr lang="en-US" altLang="zh-CN" sz="1090" b="1">
                          <a:solidFill>
                            <a:srgbClr val="FFE3B7"/>
                          </a:solidFill>
                          <a:latin typeface="微软雅黑" panose="020B0503020204020204" charset="-122"/>
                          <a:ea typeface="微软雅黑" panose="020B0503020204020204" charset="-122"/>
                          <a:sym typeface="+mn-ea"/>
                        </a:rPr>
                        <a:t>BT</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Bluetooth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5.1，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P</a:t>
                      </a:r>
                      <a:r>
                        <a:rPr lang="zh-CN" altLang="en-US" sz="1090" b="1">
                          <a:solidFill>
                            <a:srgbClr val="FFE3B7"/>
                          </a:solidFill>
                          <a:latin typeface="微软雅黑" panose="020B0503020204020204" charset="-122"/>
                          <a:ea typeface="微软雅黑" panose="020B0503020204020204" charset="-122"/>
                          <a:sym typeface="+mn-ea"/>
                        </a:rPr>
                        <a:t>rotocol</a:t>
                      </a:r>
                      <a:endParaRPr lang="zh-CN" altLang="en-US"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3GPP Rel.15， 5G NR， SA/NSA， Sub 6G/LTE Category 18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14503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Bands</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【EAU】</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n1/n3/n5/n7/n8/n20/n28/n38/n40/n41/n77/n78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 B1/B3/B5/B7/B8/B20/B28/B38/B40/B41/B42*/B43*</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 B1/B2/B5/B8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LAM】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NR:n2/n5/n28/n66/n78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4G:B2/B4/B5/B7/B8/B28/B42*/B43*/B66</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3G:B1/B2/B4/B5/B8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NA】</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NR:n2/n5/n12/n25/n66/n41/n48*/n71*/n77/n78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4G:B2/B4/B5/B7/B12/B13/B14/B17/B25/B26/B41/B42*/B43*/B48*/B66/B71*</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3G:B2/B4/B5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556895">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Data Rate</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NR：Downlink/Uplink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2.77Gbps/1.25Gbps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 Downlink/Uplink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1.2Gbps/150Mbps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WCDMA：Downlink/Uplink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42.2Mbps/11.5Mbps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rtl="0">
                        <a:lnSpc>
                          <a:spcPct val="100000"/>
                        </a:lnSpc>
                        <a:buClrTx/>
                        <a:buSzTx/>
                        <a:buFontTx/>
                      </a:pPr>
                      <a:r>
                        <a:rPr lang="zh-CN" altLang="en-US" sz="1090" b="1">
                          <a:solidFill>
                            <a:srgbClr val="FFE3B7"/>
                          </a:solidFill>
                          <a:latin typeface="微软雅黑" panose="020B0503020204020204" charset="-122"/>
                          <a:ea typeface="微软雅黑" panose="020B0503020204020204" charset="-122"/>
                          <a:sym typeface="+mn-ea"/>
                        </a:rPr>
                        <a:t>WIFI</a:t>
                      </a:r>
                      <a:r>
                        <a:rPr lang="en-US" altLang="zh-CN" sz="1090" b="1">
                          <a:solidFill>
                            <a:srgbClr val="FFE3B7"/>
                          </a:solidFill>
                          <a:latin typeface="微软雅黑" panose="020B0503020204020204" charset="-122"/>
                          <a:ea typeface="微软雅黑" panose="020B0503020204020204" charset="-122"/>
                          <a:sym typeface="+mn-ea"/>
                        </a:rPr>
                        <a:t> Protocol</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 a/b/g/n/ac/ax</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799465">
                <a:tc>
                  <a:txBody>
                    <a:bodyPr/>
                    <a:p>
                      <a:pPr algn="l" rtl="0">
                        <a:lnSpc>
                          <a:spcPct val="100000"/>
                        </a:lnSpc>
                        <a:buClrTx/>
                        <a:buSzTx/>
                        <a:buFontTx/>
                      </a:pPr>
                      <a:r>
                        <a:rPr lang="zh-CN" altLang="en-US" sz="1090" b="1">
                          <a:solidFill>
                            <a:srgbClr val="FFE3B7"/>
                          </a:solidFill>
                          <a:latin typeface="微软雅黑" panose="020B0503020204020204" charset="-122"/>
                          <a:ea typeface="微软雅黑" panose="020B0503020204020204" charset="-122"/>
                          <a:sym typeface="+mn-ea"/>
                        </a:rPr>
                        <a:t>WIFI</a:t>
                      </a:r>
                      <a:r>
                        <a:rPr lang="en-US" altLang="zh-CN" sz="1090" b="1">
                          <a:solidFill>
                            <a:srgbClr val="FFE3B7"/>
                          </a:solidFill>
                          <a:latin typeface="微软雅黑" panose="020B0503020204020204" charset="-122"/>
                          <a:ea typeface="微软雅黑" panose="020B0503020204020204" charset="-122"/>
                          <a:sym typeface="+mn-ea"/>
                        </a:rPr>
                        <a:t> Rate</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 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802.11b： Up to 11Mbps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802.11g： 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802.11n： Up to 300Mbps  802.11ac:Up to 866Mbps   802.11ax:Up to 1201Mbps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84175">
                <a:tc>
                  <a:txBody>
                    <a:bodyPr/>
                    <a:p>
                      <a:pPr algn="l" rtl="0">
                        <a:lnSpc>
                          <a:spcPct val="100000"/>
                        </a:lnSpc>
                        <a:buClrTx/>
                        <a:buSzTx/>
                        <a:buFontTx/>
                      </a:pPr>
                      <a:r>
                        <a:rPr lang="zh-CN" altLang="en-US" sz="1090" b="1">
                          <a:solidFill>
                            <a:srgbClr val="FFE3B7"/>
                          </a:solidFill>
                          <a:latin typeface="微软雅黑" panose="020B0503020204020204" charset="-122"/>
                          <a:ea typeface="微软雅黑" panose="020B0503020204020204" charset="-122"/>
                          <a:sym typeface="+mn-ea"/>
                        </a:rPr>
                        <a:t>External I/O port</a:t>
                      </a:r>
                      <a:endParaRPr lang="zh-CN" altLang="en-US"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1*</a:t>
                      </a:r>
                      <a:r>
                        <a:rPr sz="970" kern="0" dirty="0">
                          <a:solidFill>
                            <a:srgbClr val="F4B183">
                              <a:alpha val="100000"/>
                            </a:srgbClr>
                          </a:solidFill>
                          <a:uFillTx/>
                          <a:latin typeface="Arial" panose="020B0604020202020204" pitchFamily="34" charset="0"/>
                          <a:ea typeface="黑体" panose="02010609060101010101" charset="-122"/>
                          <a:cs typeface="+mj-lt"/>
                          <a:sym typeface="+mn-ea"/>
                        </a:rPr>
                        <a:t>SIM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card</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 hot plugging</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Nano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SIM card</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eSIM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Power Charge</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TYPE-C （ USB2.0）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Battery</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4400 mAh</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Working Temperature</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0℃-45℃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rtl="0">
                        <a:lnSpc>
                          <a:spcPct val="100000"/>
                        </a:lnSpc>
                        <a:spcBef>
                          <a:spcPts val="5"/>
                        </a:spcBef>
                        <a:buClrTx/>
                        <a:buSzTx/>
                        <a:buFontTx/>
                      </a:pPr>
                      <a:r>
                        <a:rPr lang="en-US" altLang="zh-CN" sz="1090" b="1">
                          <a:solidFill>
                            <a:srgbClr val="FFE3B7"/>
                          </a:solidFill>
                          <a:latin typeface="微软雅黑" panose="020B0503020204020204" charset="-122"/>
                          <a:ea typeface="微软雅黑" panose="020B0503020204020204" charset="-122"/>
                          <a:sym typeface="+mn-ea"/>
                        </a:rPr>
                        <a:t>Storage Temperature</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-20℃-70℃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1140">
                <a:tc>
                  <a:txBody>
                    <a:bodyPr/>
                    <a:p>
                      <a:pPr algn="l" rtl="0">
                        <a:lnSpc>
                          <a:spcPct val="100000"/>
                        </a:lnSpc>
                        <a:buClrTx/>
                        <a:buSzTx/>
                        <a:buFontTx/>
                      </a:pPr>
                      <a:r>
                        <a:rPr lang="en-US" altLang="zh-CN" sz="1090" b="1">
                          <a:solidFill>
                            <a:srgbClr val="FFE3B7"/>
                          </a:solidFill>
                          <a:latin typeface="微软雅黑" panose="020B0503020204020204" charset="-122"/>
                          <a:ea typeface="微软雅黑" panose="020B0503020204020204" charset="-122"/>
                          <a:sym typeface="+mn-ea"/>
                        </a:rPr>
                        <a:t>Working</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-5%-95%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M2X-77 Series</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575025"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MIFI</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7" name="textbox 1596"/>
          <p:cNvSpPr/>
          <p:nvPr>
            <p:custDataLst>
              <p:tags r:id="rId8"/>
            </p:custDataLst>
          </p:nvPr>
        </p:nvSpPr>
        <p:spPr>
          <a:xfrm>
            <a:off x="278130" y="3522345"/>
            <a:ext cx="323024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2" name="picture 582"/>
          <p:cNvPicPr>
            <a:picLocks noChangeAspect="1"/>
          </p:cNvPicPr>
          <p:nvPr/>
        </p:nvPicPr>
        <p:blipFill>
          <a:blip r:embed="rId1"/>
          <a:stretch>
            <a:fillRect/>
          </a:stretch>
        </p:blipFill>
        <p:spPr>
          <a:xfrm rot="21600000">
            <a:off x="0" y="1685"/>
            <a:ext cx="12192000" cy="6854630"/>
          </a:xfrm>
          <a:prstGeom prst="rect">
            <a:avLst/>
          </a:prstGeom>
        </p:spPr>
      </p:pic>
      <p:graphicFrame>
        <p:nvGraphicFramePr>
          <p:cNvPr id="10" name="表格 9"/>
          <p:cNvGraphicFramePr/>
          <p:nvPr>
            <p:custDataLst>
              <p:tags r:id="rId2"/>
            </p:custDataLst>
          </p:nvPr>
        </p:nvGraphicFramePr>
        <p:xfrm>
          <a:off x="4735830" y="-18415"/>
          <a:ext cx="7455535" cy="693229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88770"/>
                <a:gridCol w="5866765"/>
              </a:tblGrid>
              <a:tr h="208280">
                <a:tc>
                  <a:txBody>
                    <a:bodyPr/>
                    <a:p>
                      <a:pPr algn="l" fontAlgn="auto">
                        <a:lnSpc>
                          <a:spcPct val="100000"/>
                        </a:lnSpc>
                        <a:buClrTx/>
                        <a:buSzTx/>
                        <a:buFontTx/>
                        <a:buNone/>
                      </a:pPr>
                      <a:r>
                        <a:rPr lang="zh-CN" altLang="en-US" sz="1000" b="1">
                          <a:solidFill>
                            <a:srgbClr val="FFE3B7"/>
                          </a:solidFill>
                          <a:latin typeface="微软雅黑" panose="020B0503020204020204" charset="-122"/>
                          <a:ea typeface="微软雅黑" panose="020B0503020204020204" charset="-122"/>
                          <a:sym typeface="+mn-ea"/>
                        </a:rPr>
                        <a:t>CPU</a:t>
                      </a:r>
                      <a:endParaRPr lang="zh-CN" altLang="en-US"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MT6877， 6nm， 2*A78（ 2.4GHz） +6*A55（ 2.0GHz），GPU： Mali OTR MC4</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1526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Memory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LPDDR4X 2GB RAM+EMMC 8GB ROM or above</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OS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Android 11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Display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4</a:t>
                      </a:r>
                      <a:r>
                        <a:rPr sz="970" kern="0" dirty="0">
                          <a:solidFill>
                            <a:srgbClr val="F4B183">
                              <a:alpha val="100000"/>
                            </a:srgbClr>
                          </a:solidFill>
                          <a:uFillTx/>
                          <a:latin typeface="Arial" panose="020B0604020202020204" pitchFamily="34" charset="0"/>
                          <a:ea typeface="黑体" panose="02010609060101010101" charset="-122"/>
                          <a:cs typeface="+mj-lt"/>
                          <a:sym typeface="+mn-ea"/>
                        </a:rPr>
                        <a:t>''TFT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p>
                      <a:pPr algn="l" fontAlgn="auto">
                        <a:lnSpc>
                          <a:spcPct val="100000"/>
                        </a:lnSpc>
                        <a:buClrTx/>
                        <a:buSzTx/>
                        <a:buFontTx/>
                        <a:buNone/>
                      </a:pPr>
                      <a:r>
                        <a:rPr lang="zh-CN" altLang="en-US" sz="1000" b="1">
                          <a:solidFill>
                            <a:srgbClr val="FFE3B7"/>
                          </a:solidFill>
                          <a:latin typeface="微软雅黑" panose="020B0503020204020204" charset="-122"/>
                          <a:ea typeface="微软雅黑" panose="020B0503020204020204" charset="-122"/>
                          <a:sym typeface="+mn-ea"/>
                        </a:rPr>
                        <a:t>WIFI</a:t>
                      </a:r>
                      <a:endParaRPr lang="zh-CN" altLang="en-US"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MT6635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p>
                      <a:pPr algn="l">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BT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Bluetooth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5.1，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3GPP Rel.15， 5G NR， SA/NSA， Sub 6G/LTE Category 18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96850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Bands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EAU】</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5G：n1/n3/n5/n7/n8/n20/n28/n38/n40/n41/n71/n77/n78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4G：B1/B3/B5/B7/B8/B20/B28/B38/B40/B41/B42/B43</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3G：B1/B5/B8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lang="zh-CN" sz="970" kern="0" dirty="0">
                          <a:solidFill>
                            <a:srgbClr val="F4B183">
                              <a:alpha val="100000"/>
                            </a:srgbClr>
                          </a:solidFill>
                          <a:uFillTx/>
                          <a:latin typeface="Arial" panose="020B0604020202020204" pitchFamily="34" charset="0"/>
                          <a:ea typeface="黑体" panose="02010609060101010101" charset="-122"/>
                          <a:cs typeface="+mj-lt"/>
                        </a:rPr>
                        <a:t>【</a:t>
                      </a:r>
                      <a:r>
                        <a:rPr lang="en-US" altLang="zh-CN" sz="970" kern="0" dirty="0">
                          <a:solidFill>
                            <a:srgbClr val="F4B183">
                              <a:alpha val="100000"/>
                            </a:srgbClr>
                          </a:solidFill>
                          <a:uFillTx/>
                          <a:latin typeface="Arial" panose="020B0604020202020204" pitchFamily="34" charset="0"/>
                          <a:ea typeface="黑体" panose="02010609060101010101" charset="-122"/>
                          <a:cs typeface="+mj-lt"/>
                        </a:rPr>
                        <a:t>LAM</a:t>
                      </a:r>
                      <a:r>
                        <a:rPr lang="zh-CN" sz="970" kern="0" dirty="0">
                          <a:solidFill>
                            <a:srgbClr val="F4B183">
                              <a:alpha val="100000"/>
                            </a:srgbClr>
                          </a:solidFill>
                          <a:uFillTx/>
                          <a:latin typeface="Arial" panose="020B0604020202020204" pitchFamily="34" charset="0"/>
                          <a:ea typeface="黑体" panose="02010609060101010101" charset="-122"/>
                          <a:cs typeface="+mj-lt"/>
                        </a:rPr>
                        <a:t>】</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NR:n2/n5/n28/n66/n71/n78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4G:B2/B4/B5/B7/B8/B28/B42/B43/B66</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3G:B2/B5/B8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NA】</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NR:n2/n5/n12/n25/n66/n41/n48/n71/n77/n78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4G:B2/B4/B5/B7/B12/B13/B14/B17/B25/B26/B41/B42/B43/B48/B66/B71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73279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NSA NR： Down link/Uplink up to 3.5Gbps/700Mbps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SA NR： Down link/Uplink up to 2.77Gbps/1 .25Gbps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 Down link/Uplink up to 1.2Gbps/150Mbps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 Down link/Uplink up to 42.2Mbps/11 .5Mbps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pPr>
                      <a:r>
                        <a:rPr lang="zh-CN" altLang="en-US" sz="1000" b="1">
                          <a:solidFill>
                            <a:srgbClr val="FFE3B7"/>
                          </a:solidFill>
                          <a:latin typeface="微软雅黑" panose="020B0503020204020204" charset="-122"/>
                          <a:ea typeface="微软雅黑" panose="020B0503020204020204" charset="-122"/>
                          <a:sym typeface="+mn-ea"/>
                        </a:rPr>
                        <a:t>WIFI</a:t>
                      </a:r>
                      <a:r>
                        <a:rPr lang="en-US" altLang="zh-CN" sz="1000" b="1">
                          <a:solidFill>
                            <a:srgbClr val="FFE3B7"/>
                          </a:solidFill>
                          <a:latin typeface="微软雅黑" panose="020B0503020204020204" charset="-122"/>
                          <a:ea typeface="微软雅黑" panose="020B0503020204020204" charset="-122"/>
                          <a:sym typeface="+mn-ea"/>
                        </a:rPr>
                        <a:t> 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 a/b/g/n/ac/ax</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085850">
                <a:tc>
                  <a:txBody>
                    <a:bodyPr/>
                    <a:p>
                      <a:pPr algn="l" rtl="0">
                        <a:lnSpc>
                          <a:spcPct val="100000"/>
                        </a:lnSpc>
                        <a:buClrTx/>
                        <a:buSzTx/>
                        <a:buFontTx/>
                      </a:pPr>
                      <a:r>
                        <a:rPr lang="zh-CN" altLang="en-US" sz="1000" b="1">
                          <a:solidFill>
                            <a:srgbClr val="FFE3B7"/>
                          </a:solidFill>
                          <a:latin typeface="微软雅黑" panose="020B0503020204020204" charset="-122"/>
                          <a:ea typeface="微软雅黑" panose="020B0503020204020204" charset="-122"/>
                          <a:sym typeface="+mn-ea"/>
                        </a:rPr>
                        <a:t>WIFI</a:t>
                      </a:r>
                      <a:r>
                        <a:rPr lang="en-US" altLang="zh-CN" sz="1000" b="1">
                          <a:solidFill>
                            <a:srgbClr val="FFE3B7"/>
                          </a:solidFill>
                          <a:latin typeface="微软雅黑" panose="020B0503020204020204" charset="-122"/>
                          <a:ea typeface="微软雅黑" panose="020B0503020204020204" charset="-122"/>
                          <a:sym typeface="+mn-ea"/>
                        </a:rPr>
                        <a:t>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802.11b：Up to 11Mbps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802.11g：Up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802.11n：Up to 300Mbps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802.11ac：Up to 866Mbps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802.11ax：Up to 1201Mbps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p>
                      <a:pPr algn="l" rtl="0">
                        <a:lnSpc>
                          <a:spcPct val="100000"/>
                        </a:lnSpc>
                        <a:buClrTx/>
                        <a:buSzTx/>
                        <a:buFontTx/>
                      </a:pPr>
                      <a:r>
                        <a:rPr lang="zh-CN" altLang="en-US" sz="1000" b="1">
                          <a:solidFill>
                            <a:srgbClr val="FFE3B7"/>
                          </a:solidFill>
                          <a:latin typeface="微软雅黑" panose="020B0503020204020204" charset="-122"/>
                          <a:ea typeface="微软雅黑" panose="020B0503020204020204" charset="-122"/>
                          <a:sym typeface="+mn-ea"/>
                        </a:rPr>
                        <a:t>SIM</a:t>
                      </a:r>
                      <a:endParaRPr lang="zh-CN" altLang="en-US"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NANO SIM card， eSIM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Size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125x70x17 mm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Power Charge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TYPE-C （ USB3.0 )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Battery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44</a:t>
                      </a:r>
                      <a:r>
                        <a:rPr sz="970" kern="0" dirty="0">
                          <a:solidFill>
                            <a:srgbClr val="F4B183">
                              <a:alpha val="100000"/>
                            </a:srgbClr>
                          </a:solidFill>
                          <a:uFillTx/>
                          <a:latin typeface="Arial" panose="020B0604020202020204" pitchFamily="34" charset="0"/>
                          <a:ea typeface="黑体" panose="02010609060101010101" charset="-122"/>
                          <a:cs typeface="+mj-lt"/>
                          <a:sym typeface="+mn-ea"/>
                        </a:rPr>
                        <a:t>00 mAh</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08280">
                <a:tc>
                  <a:txBody>
                    <a:bodyPr/>
                    <a:p>
                      <a:pPr algn="l" fontAlgn="auto">
                        <a:lnSpc>
                          <a:spcPct val="100000"/>
                        </a:lnSpc>
                        <a:buClrTx/>
                        <a:buSzTx/>
                        <a:buFontTx/>
                        <a:buNone/>
                      </a:pPr>
                      <a:r>
                        <a:rPr lang="zh-CN" altLang="en-US" sz="1000" b="1">
                          <a:solidFill>
                            <a:srgbClr val="FFE3B7"/>
                          </a:solidFill>
                          <a:latin typeface="微软雅黑" panose="020B0503020204020204" charset="-122"/>
                          <a:ea typeface="微软雅黑" panose="020B0503020204020204" charset="-122"/>
                          <a:sym typeface="+mn-ea"/>
                        </a:rPr>
                        <a:t>Working Temperature</a:t>
                      </a:r>
                      <a:endParaRPr lang="zh-CN" altLang="en-US"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0℃-45℃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spcBef>
                          <a:spcPts val="5"/>
                        </a:spcBef>
                        <a:buClrTx/>
                        <a:buSzTx/>
                        <a:buFontTx/>
                      </a:pPr>
                      <a:r>
                        <a:rPr lang="zh-CN" altLang="en-US" sz="1000" b="1">
                          <a:solidFill>
                            <a:srgbClr val="FFE3B7"/>
                          </a:solidFill>
                          <a:latin typeface="微软雅黑" panose="020B0503020204020204" charset="-122"/>
                          <a:ea typeface="微软雅黑" panose="020B0503020204020204" charset="-122"/>
                          <a:sym typeface="+mn-ea"/>
                        </a:rPr>
                        <a:t>Storage Temperature</a:t>
                      </a:r>
                      <a:endParaRPr lang="zh-CN" altLang="en-US"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-20℃-70℃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225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Working Humidity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-5%-95%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M2H-77 </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Series</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a:p>
            <a:pPr algn="l" rtl="0" eaLnBrk="0">
              <a:lnSpc>
                <a:spcPct val="85000"/>
              </a:lnSpc>
            </a:pP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575025"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MIFI</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6" name="图片 5" descr="003.116(1)"/>
          <p:cNvPicPr>
            <a:picLocks noChangeAspect="1"/>
          </p:cNvPicPr>
          <p:nvPr/>
        </p:nvPicPr>
        <p:blipFill>
          <a:blip r:embed="rId3"/>
          <a:srcRect l="17988" t="5495" r="29246" b="9121"/>
          <a:stretch>
            <a:fillRect/>
          </a:stretch>
        </p:blipFill>
        <p:spPr>
          <a:xfrm>
            <a:off x="920417" y="966339"/>
            <a:ext cx="3060708" cy="2253556"/>
          </a:xfrm>
          <a:prstGeom prst="rect">
            <a:avLst/>
          </a:prstGeom>
        </p:spPr>
      </p:pic>
      <p:pic>
        <p:nvPicPr>
          <p:cNvPr id="404" name="picture 404"/>
          <p:cNvPicPr>
            <a:picLocks noChangeAspect="1"/>
          </p:cNvPicPr>
          <p:nvPr/>
        </p:nvPicPr>
        <p:blipFill>
          <a:blip r:embed="rId4"/>
          <a:stretch>
            <a:fillRect/>
          </a:stretch>
        </p:blipFill>
        <p:spPr>
          <a:xfrm rot="21600000">
            <a:off x="1008638" y="3882010"/>
            <a:ext cx="1464502" cy="944570"/>
          </a:xfrm>
          <a:prstGeom prst="rect">
            <a:avLst/>
          </a:prstGeom>
        </p:spPr>
      </p:pic>
      <p:pic>
        <p:nvPicPr>
          <p:cNvPr id="408" name="picture 408"/>
          <p:cNvPicPr>
            <a:picLocks noChangeAspect="1"/>
          </p:cNvPicPr>
          <p:nvPr/>
        </p:nvPicPr>
        <p:blipFill>
          <a:blip r:embed="rId5"/>
          <a:stretch>
            <a:fillRect/>
          </a:stretch>
        </p:blipFill>
        <p:spPr>
          <a:xfrm rot="21600000">
            <a:off x="1008638" y="5323943"/>
            <a:ext cx="1475960" cy="909906"/>
          </a:xfrm>
          <a:prstGeom prst="rect">
            <a:avLst/>
          </a:prstGeom>
        </p:spPr>
      </p:pic>
      <p:pic>
        <p:nvPicPr>
          <p:cNvPr id="412" name="picture 412"/>
          <p:cNvPicPr>
            <a:picLocks noChangeAspect="1"/>
          </p:cNvPicPr>
          <p:nvPr/>
        </p:nvPicPr>
        <p:blipFill>
          <a:blip r:embed="rId6"/>
          <a:stretch>
            <a:fillRect/>
          </a:stretch>
        </p:blipFill>
        <p:spPr>
          <a:xfrm rot="21600000">
            <a:off x="2618043" y="3897413"/>
            <a:ext cx="1377937" cy="935904"/>
          </a:xfrm>
          <a:prstGeom prst="rect">
            <a:avLst/>
          </a:prstGeom>
        </p:spPr>
      </p:pic>
      <p:pic>
        <p:nvPicPr>
          <p:cNvPr id="414" name="picture 414"/>
          <p:cNvPicPr>
            <a:picLocks noChangeAspect="1"/>
          </p:cNvPicPr>
          <p:nvPr/>
        </p:nvPicPr>
        <p:blipFill>
          <a:blip r:embed="rId7"/>
          <a:stretch>
            <a:fillRect/>
          </a:stretch>
        </p:blipFill>
        <p:spPr>
          <a:xfrm rot="21600000">
            <a:off x="2617992" y="5342715"/>
            <a:ext cx="1373055" cy="892574"/>
          </a:xfrm>
          <a:prstGeom prst="rect">
            <a:avLst/>
          </a:prstGeom>
        </p:spPr>
      </p:pic>
      <p:sp>
        <p:nvSpPr>
          <p:cNvPr id="7" name="textbox 472"/>
          <p:cNvSpPr/>
          <p:nvPr/>
        </p:nvSpPr>
        <p:spPr>
          <a:xfrm>
            <a:off x="1106170" y="4937125"/>
            <a:ext cx="1055370" cy="21780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textbox 474"/>
          <p:cNvSpPr/>
          <p:nvPr/>
        </p:nvSpPr>
        <p:spPr>
          <a:xfrm>
            <a:off x="1074420" y="6365240"/>
            <a:ext cx="1086485" cy="215900"/>
          </a:xfrm>
          <a:prstGeom prst="rect">
            <a:avLst/>
          </a:prstGeom>
          <a:noFill/>
          <a:ln w="0" cap="flat">
            <a:noFill/>
            <a:prstDash val="solid"/>
            <a:miter lim="0"/>
          </a:ln>
        </p:spPr>
        <p:txBody>
          <a:bodyPr vert="horz" wrap="square" lIns="0" tIns="0" rIns="0" bIns="0"/>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476"/>
          <p:cNvSpPr/>
          <p:nvPr/>
        </p:nvSpPr>
        <p:spPr>
          <a:xfrm>
            <a:off x="2699492" y="4953963"/>
            <a:ext cx="1398653" cy="216807"/>
          </a:xfrm>
          <a:prstGeom prst="rect">
            <a:avLst/>
          </a:prstGeom>
          <a:noFill/>
          <a:ln w="0" cap="flat">
            <a:noFill/>
            <a:prstDash val="solid"/>
            <a:miter lim="0"/>
          </a:ln>
        </p:spPr>
        <p:txBody>
          <a:bodyPr vert="horz" wrap="square" lIns="0" tIns="0" rIns="0" bIns="0"/>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478"/>
          <p:cNvSpPr/>
          <p:nvPr/>
        </p:nvSpPr>
        <p:spPr>
          <a:xfrm>
            <a:off x="2617853" y="6379957"/>
            <a:ext cx="1718279" cy="216421"/>
          </a:xfrm>
          <a:prstGeom prst="rect">
            <a:avLst/>
          </a:prstGeom>
          <a:noFill/>
          <a:ln w="0" cap="flat">
            <a:noFill/>
            <a:prstDash val="solid"/>
            <a:miter lim="0"/>
          </a:ln>
        </p:spPr>
        <p:txBody>
          <a:bodyPr vert="horz" wrap="square" lIns="0" tIns="0" rIns="0" bIns="0"/>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1596"/>
          <p:cNvSpPr/>
          <p:nvPr>
            <p:custDataLst>
              <p:tags r:id="rId8"/>
            </p:custDataLst>
          </p:nvPr>
        </p:nvSpPr>
        <p:spPr>
          <a:xfrm>
            <a:off x="278130" y="3522345"/>
            <a:ext cx="323024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0" name="picture 490"/>
          <p:cNvPicPr>
            <a:picLocks noChangeAspect="1"/>
          </p:cNvPicPr>
          <p:nvPr/>
        </p:nvPicPr>
        <p:blipFill>
          <a:blip r:embed="rId1"/>
          <a:stretch>
            <a:fillRect/>
          </a:stretch>
        </p:blipFill>
        <p:spPr>
          <a:xfrm rot="21600000">
            <a:off x="0" y="1685"/>
            <a:ext cx="12192000" cy="6854630"/>
          </a:xfrm>
          <a:prstGeom prst="rect">
            <a:avLst/>
          </a:prstGeom>
        </p:spPr>
      </p:pic>
      <p:pic>
        <p:nvPicPr>
          <p:cNvPr id="4" name="图片 3"/>
          <p:cNvPicPr>
            <a:picLocks noChangeAspect="1"/>
          </p:cNvPicPr>
          <p:nvPr/>
        </p:nvPicPr>
        <p:blipFill>
          <a:blip r:embed="rId2"/>
          <a:srcRect t="-273" r="-349"/>
          <a:stretch>
            <a:fillRect/>
          </a:stretch>
        </p:blipFill>
        <p:spPr>
          <a:xfrm>
            <a:off x="873210" y="1145407"/>
            <a:ext cx="2740697" cy="1713273"/>
          </a:xfrm>
          <a:prstGeom prst="roundRect">
            <a:avLst/>
          </a:prstGeom>
        </p:spPr>
      </p:pic>
      <p:graphicFrame>
        <p:nvGraphicFramePr>
          <p:cNvPr id="10" name="表格 9"/>
          <p:cNvGraphicFramePr/>
          <p:nvPr>
            <p:custDataLst>
              <p:tags r:id="rId3"/>
            </p:custDataLst>
          </p:nvPr>
        </p:nvGraphicFramePr>
        <p:xfrm>
          <a:off x="4714778" y="1685"/>
          <a:ext cx="7488555" cy="686181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610995"/>
                <a:gridCol w="5877560"/>
              </a:tblGrid>
              <a:tr h="43497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CPU</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MT6833， 7nm，2*A76（2.0GHz）+6*A55（2.0GHz），GPU：Mali Natt MC2</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1559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Memory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LPDDR4X 2GB RAM+EMMC 8GB ROM or above</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6162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OS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Android 11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79400">
                <a:tc>
                  <a:txBody>
                    <a:bodyPr/>
                    <a:p>
                      <a:pPr algn="l" rtl="0">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Display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1*5G signal, 1*4G signal, 1*Wifi, 1*Power</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6225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WIFI</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MT6631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62255">
                <a:tc>
                  <a:txBody>
                    <a:bodyPr/>
                    <a:p>
                      <a:pPr algn="l">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BT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Bluetooth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5.1，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1559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3GPP Rel.15， 5G NR， SA/NSA， Sub 6G/LTE Category 13</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99377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Bands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NR：N1/N5/N8/N28/N41/N77/N78/N79</a:t>
                      </a:r>
                      <a:endParaRPr sz="970" kern="0" spc="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LTE：B1/3/5/7/8/20/34/38/39/40/41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69278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NR： Downlink/Uplink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2.77Gbps/1.25Gbps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 Downlink/Uplink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1.2Gbps/150Mbps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 Downlink/Uplink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42.2Mbps/11.5Mbps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6289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WIFI 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 a/b/g/n/ac</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035685">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WIFI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802.11b：Up to 11Mbps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802.11g：Up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802.11n：Up to 172Mbps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802.11ac: Up to 433Mbps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0386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External I/O port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1*</a:t>
                      </a:r>
                      <a:r>
                        <a:rPr sz="970" kern="0" dirty="0">
                          <a:solidFill>
                            <a:srgbClr val="F4B183">
                              <a:alpha val="100000"/>
                            </a:srgbClr>
                          </a:solidFill>
                          <a:uFillTx/>
                          <a:latin typeface="Arial" panose="020B0604020202020204" pitchFamily="34" charset="0"/>
                          <a:ea typeface="黑体" panose="02010609060101010101" charset="-122"/>
                          <a:cs typeface="+mj-lt"/>
                          <a:sym typeface="+mn-ea"/>
                        </a:rPr>
                        <a:t>SIM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card</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 hot plugging</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Nano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SIM card</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eSIM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option</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6225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Power Charge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TYPE-C （ USB2.0）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6352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Battery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10000 mAh</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6225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Working Temperature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0℃-45℃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90195">
                <a:tc>
                  <a:txBody>
                    <a:bodyPr/>
                    <a:p>
                      <a:pPr algn="l" rtl="0">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Storage Temperature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-20℃-70℃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6289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Working Humidity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-5%-95%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M3X-33 Series</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3"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575025"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MIFI</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404" name="picture 404"/>
          <p:cNvPicPr>
            <a:picLocks noChangeAspect="1"/>
          </p:cNvPicPr>
          <p:nvPr/>
        </p:nvPicPr>
        <p:blipFill>
          <a:blip r:embed="rId4"/>
          <a:stretch>
            <a:fillRect/>
          </a:stretch>
        </p:blipFill>
        <p:spPr>
          <a:xfrm rot="21600000">
            <a:off x="1008638" y="3882010"/>
            <a:ext cx="1464502" cy="944570"/>
          </a:xfrm>
          <a:prstGeom prst="rect">
            <a:avLst/>
          </a:prstGeom>
        </p:spPr>
      </p:pic>
      <p:pic>
        <p:nvPicPr>
          <p:cNvPr id="408" name="picture 408"/>
          <p:cNvPicPr>
            <a:picLocks noChangeAspect="1"/>
          </p:cNvPicPr>
          <p:nvPr/>
        </p:nvPicPr>
        <p:blipFill>
          <a:blip r:embed="rId5"/>
          <a:stretch>
            <a:fillRect/>
          </a:stretch>
        </p:blipFill>
        <p:spPr>
          <a:xfrm rot="21600000">
            <a:off x="1008638" y="5323943"/>
            <a:ext cx="1475960" cy="909906"/>
          </a:xfrm>
          <a:prstGeom prst="rect">
            <a:avLst/>
          </a:prstGeom>
        </p:spPr>
      </p:pic>
      <p:pic>
        <p:nvPicPr>
          <p:cNvPr id="412" name="picture 412"/>
          <p:cNvPicPr>
            <a:picLocks noChangeAspect="1"/>
          </p:cNvPicPr>
          <p:nvPr/>
        </p:nvPicPr>
        <p:blipFill>
          <a:blip r:embed="rId6"/>
          <a:stretch>
            <a:fillRect/>
          </a:stretch>
        </p:blipFill>
        <p:spPr>
          <a:xfrm rot="21600000">
            <a:off x="2618043" y="3897413"/>
            <a:ext cx="1377937" cy="935904"/>
          </a:xfrm>
          <a:prstGeom prst="rect">
            <a:avLst/>
          </a:prstGeom>
        </p:spPr>
      </p:pic>
      <p:pic>
        <p:nvPicPr>
          <p:cNvPr id="414" name="picture 414"/>
          <p:cNvPicPr>
            <a:picLocks noChangeAspect="1"/>
          </p:cNvPicPr>
          <p:nvPr/>
        </p:nvPicPr>
        <p:blipFill>
          <a:blip r:embed="rId7"/>
          <a:stretch>
            <a:fillRect/>
          </a:stretch>
        </p:blipFill>
        <p:spPr>
          <a:xfrm rot="21600000">
            <a:off x="2617992" y="5342715"/>
            <a:ext cx="1373055" cy="892574"/>
          </a:xfrm>
          <a:prstGeom prst="rect">
            <a:avLst/>
          </a:prstGeom>
        </p:spPr>
      </p:pic>
      <p:sp>
        <p:nvSpPr>
          <p:cNvPr id="7" name="textbox 472"/>
          <p:cNvSpPr/>
          <p:nvPr/>
        </p:nvSpPr>
        <p:spPr>
          <a:xfrm>
            <a:off x="1106170" y="4937125"/>
            <a:ext cx="1055370" cy="21780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textbox 474"/>
          <p:cNvSpPr/>
          <p:nvPr/>
        </p:nvSpPr>
        <p:spPr>
          <a:xfrm>
            <a:off x="1074420" y="6365240"/>
            <a:ext cx="1086485" cy="215900"/>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476"/>
          <p:cNvSpPr/>
          <p:nvPr/>
        </p:nvSpPr>
        <p:spPr>
          <a:xfrm>
            <a:off x="2699492" y="4953963"/>
            <a:ext cx="1398653" cy="216807"/>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478"/>
          <p:cNvSpPr/>
          <p:nvPr/>
        </p:nvSpPr>
        <p:spPr>
          <a:xfrm>
            <a:off x="2617853" y="6379957"/>
            <a:ext cx="1718279" cy="216421"/>
          </a:xfrm>
          <a:prstGeom prst="rect">
            <a:avLst/>
          </a:prstGeom>
          <a:noFill/>
          <a:ln w="0" cap="flat">
            <a:noFill/>
            <a:prstDash val="solid"/>
            <a:miter lim="0"/>
          </a:ln>
        </p:spPr>
        <p:txBody>
          <a:bodyPr vert="horz" wrap="square" lIns="0" tIns="0" rIns="0" bIns="0"/>
          <a:lstStyle/>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1596"/>
          <p:cNvSpPr/>
          <p:nvPr>
            <p:custDataLst>
              <p:tags r:id="rId8"/>
            </p:custDataLst>
          </p:nvPr>
        </p:nvSpPr>
        <p:spPr>
          <a:xfrm>
            <a:off x="278130" y="3522345"/>
            <a:ext cx="323024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0"/>
          <p:cNvPicPr>
            <a:picLocks noChangeAspect="1"/>
          </p:cNvPicPr>
          <p:nvPr>
            <p:custDataLst>
              <p:tags r:id="rId1"/>
            </p:custDataLst>
          </p:nvPr>
        </p:nvPicPr>
        <p:blipFill>
          <a:blip r:embed="rId2"/>
          <a:stretch>
            <a:fillRect/>
          </a:stretch>
        </p:blipFill>
        <p:spPr>
          <a:xfrm rot="21600000">
            <a:off x="0" y="0"/>
            <a:ext cx="12332970" cy="6931025"/>
          </a:xfrm>
          <a:prstGeom prst="rect">
            <a:avLst/>
          </a:prstGeom>
        </p:spPr>
      </p:pic>
      <p:grpSp>
        <p:nvGrpSpPr>
          <p:cNvPr id="11" name="组合 10"/>
          <p:cNvGrpSpPr/>
          <p:nvPr/>
        </p:nvGrpSpPr>
        <p:grpSpPr>
          <a:xfrm>
            <a:off x="390519" y="3327400"/>
            <a:ext cx="1090934" cy="1755140"/>
            <a:chOff x="803" y="3489"/>
            <a:chExt cx="1718" cy="2764"/>
          </a:xfrm>
        </p:grpSpPr>
        <p:cxnSp>
          <p:nvCxnSpPr>
            <p:cNvPr id="3" name="直接连接符 2"/>
            <p:cNvCxnSpPr/>
            <p:nvPr>
              <p:custDataLst>
                <p:tags r:id="rId3"/>
              </p:custDataLst>
            </p:nvPr>
          </p:nvCxnSpPr>
          <p:spPr>
            <a:xfrm>
              <a:off x="884" y="3928"/>
              <a:ext cx="0" cy="1304"/>
            </a:xfrm>
            <a:prstGeom prst="line">
              <a:avLst/>
            </a:prstGeom>
            <a:solidFill>
              <a:schemeClr val="bg1"/>
            </a:solidFill>
            <a:ln w="6350" cap="flat" cmpd="sng" algn="ctr">
              <a:solidFill>
                <a:schemeClr val="bg1"/>
              </a:solidFill>
              <a:prstDash val="sysDash"/>
              <a:miter lim="800000"/>
            </a:ln>
            <a:effectLst/>
          </p:spPr>
        </p:cxnSp>
        <p:sp>
          <p:nvSpPr>
            <p:cNvPr id="9" name="椭圆 8"/>
            <p:cNvSpPr/>
            <p:nvPr>
              <p:custDataLst>
                <p:tags r:id="rId4"/>
              </p:custDataLst>
            </p:nvPr>
          </p:nvSpPr>
          <p:spPr>
            <a:xfrm flipV="1">
              <a:off x="803" y="3713"/>
              <a:ext cx="161" cy="16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10" name="文本框 9"/>
            <p:cNvSpPr txBox="1"/>
            <p:nvPr/>
          </p:nvSpPr>
          <p:spPr>
            <a:xfrm>
              <a:off x="834" y="3489"/>
              <a:ext cx="1687" cy="2764"/>
            </a:xfrm>
            <a:prstGeom prst="rect">
              <a:avLst/>
            </a:prstGeom>
            <a:noFill/>
          </p:spPr>
          <p:txBody>
            <a:bodyPr wrap="square" rtlCol="0">
              <a:noAutofit/>
            </a:bodyPr>
            <a:p>
              <a:r>
                <a:rPr lang="en-US" altLang="zh-CN" sz="1400" b="1">
                  <a:solidFill>
                    <a:schemeClr val="bg1"/>
                  </a:solidFill>
                </a:rPr>
                <a:t>2007</a:t>
              </a:r>
              <a:endParaRPr lang="en-US" altLang="zh-CN" sz="1400" b="1">
                <a:solidFill>
                  <a:schemeClr val="bg1"/>
                </a:solidFill>
              </a:endParaRPr>
            </a:p>
            <a:p>
              <a:pPr marL="21590" algn="l" eaLnBrk="0">
                <a:lnSpc>
                  <a:spcPct val="125000"/>
                </a:lnSpc>
                <a:spcBef>
                  <a:spcPts val="5"/>
                </a:spcBef>
                <a:buClrTx/>
                <a:buSzTx/>
                <a:buFontTx/>
              </a:pP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KINGTOP was established and headquarterd in Nanshan District, Shenzhen, China.</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2" name="组合 11"/>
          <p:cNvGrpSpPr/>
          <p:nvPr/>
        </p:nvGrpSpPr>
        <p:grpSpPr>
          <a:xfrm>
            <a:off x="1379220" y="2853055"/>
            <a:ext cx="1088610" cy="2150745"/>
            <a:chOff x="803" y="3489"/>
            <a:chExt cx="1715" cy="3387"/>
          </a:xfrm>
        </p:grpSpPr>
        <p:cxnSp>
          <p:nvCxnSpPr>
            <p:cNvPr id="13" name="直接连接符 12"/>
            <p:cNvCxnSpPr/>
            <p:nvPr>
              <p:custDataLst>
                <p:tags r:id="rId5"/>
              </p:custDataLst>
            </p:nvPr>
          </p:nvCxnSpPr>
          <p:spPr>
            <a:xfrm>
              <a:off x="884" y="3928"/>
              <a:ext cx="0" cy="2948"/>
            </a:xfrm>
            <a:prstGeom prst="line">
              <a:avLst/>
            </a:prstGeom>
            <a:solidFill>
              <a:schemeClr val="bg1"/>
            </a:solidFill>
            <a:ln w="6350" cap="flat" cmpd="sng" algn="ctr">
              <a:solidFill>
                <a:schemeClr val="bg1"/>
              </a:solidFill>
              <a:prstDash val="sysDash"/>
              <a:miter lim="800000"/>
            </a:ln>
            <a:effectLst/>
          </p:spPr>
        </p:cxnSp>
        <p:sp>
          <p:nvSpPr>
            <p:cNvPr id="17" name="椭圆 16"/>
            <p:cNvSpPr/>
            <p:nvPr>
              <p:custDataLst>
                <p:tags r:id="rId6"/>
              </p:custDataLst>
            </p:nvPr>
          </p:nvSpPr>
          <p:spPr>
            <a:xfrm flipV="1">
              <a:off x="803" y="3713"/>
              <a:ext cx="161" cy="16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18" name="文本框 17"/>
            <p:cNvSpPr txBox="1"/>
            <p:nvPr/>
          </p:nvSpPr>
          <p:spPr>
            <a:xfrm>
              <a:off x="935" y="3489"/>
              <a:ext cx="1583" cy="3223"/>
            </a:xfrm>
            <a:prstGeom prst="rect">
              <a:avLst/>
            </a:prstGeom>
            <a:noFill/>
          </p:spPr>
          <p:txBody>
            <a:bodyPr wrap="square" rtlCol="0">
              <a:noAutofit/>
            </a:bodyPr>
            <a:p>
              <a:r>
                <a:rPr lang="en-US" altLang="zh-CN" sz="1400" b="1">
                  <a:solidFill>
                    <a:schemeClr val="bg1"/>
                  </a:solidFill>
                </a:rPr>
                <a:t>2017</a:t>
              </a:r>
              <a:endParaRPr lang="en-US" altLang="zh-CN" sz="1400" b="1">
                <a:solidFill>
                  <a:schemeClr val="bg1"/>
                </a:solidFill>
              </a:endParaRPr>
            </a:p>
            <a:p>
              <a:pPr marL="21590" algn="l" eaLnBrk="0">
                <a:lnSpc>
                  <a:spcPct val="125000"/>
                </a:lnSpc>
                <a:spcBef>
                  <a:spcPts val="5"/>
                </a:spcBef>
                <a:buClrTx/>
                <a:buSzTx/>
                <a:buFontTx/>
              </a:pP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Obtained High Technology Expertise and Certificate of Conformity of Quality System Certification.</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21" name="组合 20"/>
          <p:cNvGrpSpPr/>
          <p:nvPr/>
        </p:nvGrpSpPr>
        <p:grpSpPr>
          <a:xfrm>
            <a:off x="2413635" y="2628265"/>
            <a:ext cx="1058545" cy="2510790"/>
            <a:chOff x="803" y="3489"/>
            <a:chExt cx="1667" cy="3954"/>
          </a:xfrm>
        </p:grpSpPr>
        <p:cxnSp>
          <p:nvCxnSpPr>
            <p:cNvPr id="22" name="直接连接符 21"/>
            <p:cNvCxnSpPr/>
            <p:nvPr>
              <p:custDataLst>
                <p:tags r:id="rId7"/>
              </p:custDataLst>
            </p:nvPr>
          </p:nvCxnSpPr>
          <p:spPr>
            <a:xfrm>
              <a:off x="884" y="3928"/>
              <a:ext cx="0" cy="3515"/>
            </a:xfrm>
            <a:prstGeom prst="line">
              <a:avLst/>
            </a:prstGeom>
            <a:solidFill>
              <a:schemeClr val="bg1"/>
            </a:solidFill>
            <a:ln w="6350" cap="flat" cmpd="sng" algn="ctr">
              <a:solidFill>
                <a:schemeClr val="bg1"/>
              </a:solidFill>
              <a:prstDash val="sysDash"/>
              <a:miter lim="800000"/>
            </a:ln>
            <a:effectLst/>
          </p:spPr>
        </p:cxnSp>
        <p:sp>
          <p:nvSpPr>
            <p:cNvPr id="23" name="椭圆 22"/>
            <p:cNvSpPr/>
            <p:nvPr>
              <p:custDataLst>
                <p:tags r:id="rId8"/>
              </p:custDataLst>
            </p:nvPr>
          </p:nvSpPr>
          <p:spPr>
            <a:xfrm flipV="1">
              <a:off x="803" y="3713"/>
              <a:ext cx="161" cy="16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24" name="文本框 23"/>
            <p:cNvSpPr txBox="1"/>
            <p:nvPr/>
          </p:nvSpPr>
          <p:spPr>
            <a:xfrm>
              <a:off x="935" y="3489"/>
              <a:ext cx="1535" cy="2103"/>
            </a:xfrm>
            <a:prstGeom prst="rect">
              <a:avLst/>
            </a:prstGeom>
            <a:noFill/>
          </p:spPr>
          <p:txBody>
            <a:bodyPr wrap="square" rtlCol="0">
              <a:noAutofit/>
            </a:bodyPr>
            <a:p>
              <a:r>
                <a:rPr lang="en-US" altLang="zh-CN" sz="1400" b="1">
                  <a:solidFill>
                    <a:schemeClr val="bg1"/>
                  </a:solidFill>
                </a:rPr>
                <a:t>2018</a:t>
              </a:r>
              <a:endParaRPr lang="en-US" altLang="zh-CN" sz="1400" b="1">
                <a:solidFill>
                  <a:schemeClr val="bg1"/>
                </a:solidFill>
              </a:endParaRPr>
            </a:p>
            <a:p>
              <a:pPr marL="26035" indent="635" eaLnBrk="0">
                <a:spcBef>
                  <a:spcPts val="5"/>
                </a:spcBef>
              </a:pP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Obtained network access license and China Compulsory Certification. </a:t>
              </a:r>
              <a:endParaRPr lang="en-US" altLang="zh-CN" sz="10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25" name="组合 24"/>
          <p:cNvGrpSpPr/>
          <p:nvPr/>
        </p:nvGrpSpPr>
        <p:grpSpPr>
          <a:xfrm>
            <a:off x="7664450" y="906145"/>
            <a:ext cx="1401445" cy="3554730"/>
            <a:chOff x="803" y="3489"/>
            <a:chExt cx="2207" cy="5598"/>
          </a:xfrm>
        </p:grpSpPr>
        <p:cxnSp>
          <p:nvCxnSpPr>
            <p:cNvPr id="26" name="直接连接符 25"/>
            <p:cNvCxnSpPr/>
            <p:nvPr>
              <p:custDataLst>
                <p:tags r:id="rId9"/>
              </p:custDataLst>
            </p:nvPr>
          </p:nvCxnSpPr>
          <p:spPr>
            <a:xfrm>
              <a:off x="884" y="3928"/>
              <a:ext cx="0" cy="5159"/>
            </a:xfrm>
            <a:prstGeom prst="line">
              <a:avLst/>
            </a:prstGeom>
            <a:solidFill>
              <a:schemeClr val="bg1"/>
            </a:solidFill>
            <a:ln w="6350" cap="flat" cmpd="sng" algn="ctr">
              <a:solidFill>
                <a:schemeClr val="bg1"/>
              </a:solidFill>
              <a:prstDash val="sysDash"/>
              <a:miter lim="800000"/>
            </a:ln>
            <a:effectLst/>
          </p:spPr>
        </p:cxnSp>
        <p:sp>
          <p:nvSpPr>
            <p:cNvPr id="27" name="椭圆 26"/>
            <p:cNvSpPr/>
            <p:nvPr>
              <p:custDataLst>
                <p:tags r:id="rId10"/>
              </p:custDataLst>
            </p:nvPr>
          </p:nvSpPr>
          <p:spPr>
            <a:xfrm flipV="1">
              <a:off x="803" y="3713"/>
              <a:ext cx="161" cy="16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28" name="文本框 27"/>
            <p:cNvSpPr txBox="1"/>
            <p:nvPr/>
          </p:nvSpPr>
          <p:spPr>
            <a:xfrm>
              <a:off x="935" y="3489"/>
              <a:ext cx="2075" cy="3451"/>
            </a:xfrm>
            <a:prstGeom prst="rect">
              <a:avLst/>
            </a:prstGeom>
            <a:noFill/>
          </p:spPr>
          <p:txBody>
            <a:bodyPr wrap="square" rtlCol="0">
              <a:noAutofit/>
            </a:bodyPr>
            <a:p>
              <a:r>
                <a:rPr lang="en-US" altLang="zh-CN" sz="1400" b="1">
                  <a:solidFill>
                    <a:schemeClr val="bg1"/>
                  </a:solidFill>
                </a:rPr>
                <a:t>2022</a:t>
              </a:r>
              <a:endParaRPr lang="zh-CN" altLang="en-US" sz="800" dirty="0">
                <a:latin typeface="Arial" panose="020B0604020202020204"/>
                <a:ea typeface="Arial" panose="020B0604020202020204"/>
                <a:cs typeface="Arial" panose="020B0604020202020204"/>
              </a:endParaRPr>
            </a:p>
            <a:p>
              <a:pPr marL="21590" indent="-13970" algn="l" eaLnBrk="0">
                <a:lnSpc>
                  <a:spcPct val="125000"/>
                </a:lnSpc>
                <a:buClrTx/>
                <a:buSzTx/>
                <a:buNone/>
              </a:pP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Obtained a hi-tech enterprise</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21590" indent="-13970" algn="l" eaLnBrk="0">
                <a:lnSpc>
                  <a:spcPct val="125000"/>
                </a:lnSpc>
                <a:buClrTx/>
                <a:buSzTx/>
                <a:buNone/>
              </a:pP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Certificate of Conformity of Quality System Certification., and China Compulsory Certification...</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29" name="组合 28"/>
          <p:cNvGrpSpPr/>
          <p:nvPr/>
        </p:nvGrpSpPr>
        <p:grpSpPr>
          <a:xfrm>
            <a:off x="3612515" y="2191385"/>
            <a:ext cx="1272690" cy="2799080"/>
            <a:chOff x="803" y="3489"/>
            <a:chExt cx="2005" cy="4408"/>
          </a:xfrm>
        </p:grpSpPr>
        <p:cxnSp>
          <p:nvCxnSpPr>
            <p:cNvPr id="30" name="直接连接符 29"/>
            <p:cNvCxnSpPr/>
            <p:nvPr>
              <p:custDataLst>
                <p:tags r:id="rId11"/>
              </p:custDataLst>
            </p:nvPr>
          </p:nvCxnSpPr>
          <p:spPr>
            <a:xfrm>
              <a:off x="884" y="3928"/>
              <a:ext cx="0" cy="3969"/>
            </a:xfrm>
            <a:prstGeom prst="line">
              <a:avLst/>
            </a:prstGeom>
            <a:solidFill>
              <a:schemeClr val="bg1"/>
            </a:solidFill>
            <a:ln w="6350" cap="flat" cmpd="sng" algn="ctr">
              <a:solidFill>
                <a:schemeClr val="bg1"/>
              </a:solidFill>
              <a:prstDash val="sysDash"/>
              <a:miter lim="800000"/>
            </a:ln>
            <a:effectLst/>
          </p:spPr>
        </p:cxnSp>
        <p:sp>
          <p:nvSpPr>
            <p:cNvPr id="31" name="椭圆 30"/>
            <p:cNvSpPr/>
            <p:nvPr>
              <p:custDataLst>
                <p:tags r:id="rId12"/>
              </p:custDataLst>
            </p:nvPr>
          </p:nvSpPr>
          <p:spPr>
            <a:xfrm flipV="1">
              <a:off x="803" y="3713"/>
              <a:ext cx="161" cy="16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32" name="文本框 31"/>
            <p:cNvSpPr txBox="1"/>
            <p:nvPr/>
          </p:nvSpPr>
          <p:spPr>
            <a:xfrm>
              <a:off x="935" y="3489"/>
              <a:ext cx="1873" cy="1788"/>
            </a:xfrm>
            <a:prstGeom prst="rect">
              <a:avLst/>
            </a:prstGeom>
            <a:noFill/>
          </p:spPr>
          <p:txBody>
            <a:bodyPr wrap="square" rtlCol="0">
              <a:noAutofit/>
            </a:bodyPr>
            <a:p>
              <a:r>
                <a:rPr lang="en-US" altLang="zh-CN" sz="1400" b="1">
                  <a:solidFill>
                    <a:schemeClr val="bg1"/>
                  </a:solidFill>
                </a:rPr>
                <a:t>2019</a:t>
              </a:r>
              <a:endParaRPr lang="en-US" altLang="zh-CN" sz="1400" b="1">
                <a:solidFill>
                  <a:schemeClr val="bg1"/>
                </a:solidFill>
              </a:endParaRPr>
            </a:p>
            <a:p>
              <a:pPr marL="21590" indent="0" eaLnBrk="0">
                <a:lnSpc>
                  <a:spcPct val="125000"/>
                </a:lnSpc>
              </a:pP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Obtained High Technology Expertise.</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33" name="组合 32"/>
          <p:cNvGrpSpPr/>
          <p:nvPr/>
        </p:nvGrpSpPr>
        <p:grpSpPr>
          <a:xfrm>
            <a:off x="4867910" y="1842135"/>
            <a:ext cx="1267460" cy="3158490"/>
            <a:chOff x="803" y="3489"/>
            <a:chExt cx="1996" cy="4974"/>
          </a:xfrm>
        </p:grpSpPr>
        <p:cxnSp>
          <p:nvCxnSpPr>
            <p:cNvPr id="34" name="直接连接符 33"/>
            <p:cNvCxnSpPr/>
            <p:nvPr>
              <p:custDataLst>
                <p:tags r:id="rId13"/>
              </p:custDataLst>
            </p:nvPr>
          </p:nvCxnSpPr>
          <p:spPr>
            <a:xfrm>
              <a:off x="884" y="3928"/>
              <a:ext cx="0" cy="4535"/>
            </a:xfrm>
            <a:prstGeom prst="line">
              <a:avLst/>
            </a:prstGeom>
            <a:solidFill>
              <a:schemeClr val="bg1"/>
            </a:solidFill>
            <a:ln w="6350" cap="flat" cmpd="sng" algn="ctr">
              <a:solidFill>
                <a:schemeClr val="bg1"/>
              </a:solidFill>
              <a:prstDash val="sysDash"/>
              <a:miter lim="800000"/>
            </a:ln>
            <a:effectLst/>
          </p:spPr>
        </p:cxnSp>
        <p:sp>
          <p:nvSpPr>
            <p:cNvPr id="35" name="椭圆 34"/>
            <p:cNvSpPr/>
            <p:nvPr>
              <p:custDataLst>
                <p:tags r:id="rId14"/>
              </p:custDataLst>
            </p:nvPr>
          </p:nvSpPr>
          <p:spPr>
            <a:xfrm flipV="1">
              <a:off x="803" y="3713"/>
              <a:ext cx="161" cy="16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36" name="文本框 35"/>
            <p:cNvSpPr txBox="1"/>
            <p:nvPr/>
          </p:nvSpPr>
          <p:spPr>
            <a:xfrm>
              <a:off x="935" y="3489"/>
              <a:ext cx="1864" cy="2990"/>
            </a:xfrm>
            <a:prstGeom prst="rect">
              <a:avLst/>
            </a:prstGeom>
            <a:noFill/>
          </p:spPr>
          <p:txBody>
            <a:bodyPr wrap="square" rtlCol="0">
              <a:noAutofit/>
            </a:bodyPr>
            <a:p>
              <a:r>
                <a:rPr lang="en-US" altLang="zh-CN" sz="1400" b="1">
                  <a:solidFill>
                    <a:schemeClr val="bg1"/>
                  </a:solidFill>
                </a:rPr>
                <a:t>2020</a:t>
              </a:r>
              <a:endParaRPr lang="en-US" altLang="zh-CN" sz="1400" b="1">
                <a:solidFill>
                  <a:schemeClr val="bg1"/>
                </a:solidFill>
              </a:endParaRPr>
            </a:p>
            <a:p>
              <a:pPr marL="21590" indent="-13970" eaLnBrk="0">
                <a:lnSpc>
                  <a:spcPct val="125000"/>
                </a:lnSpc>
              </a:pPr>
              <a:r>
                <a:rPr lang="en-US" altLang="zh-CN" sz="1000" kern="0" spc="-6"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Obtained</a:t>
              </a: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MTK 5G license. PDA Business Division and Law Enforcement Instrument  Business Division were established.</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37" name="组合 36"/>
          <p:cNvGrpSpPr/>
          <p:nvPr/>
        </p:nvGrpSpPr>
        <p:grpSpPr>
          <a:xfrm>
            <a:off x="6198870" y="1381125"/>
            <a:ext cx="1485900" cy="3568065"/>
            <a:chOff x="803" y="3489"/>
            <a:chExt cx="2340" cy="5619"/>
          </a:xfrm>
        </p:grpSpPr>
        <p:cxnSp>
          <p:nvCxnSpPr>
            <p:cNvPr id="38" name="直接连接符 37"/>
            <p:cNvCxnSpPr/>
            <p:nvPr>
              <p:custDataLst>
                <p:tags r:id="rId15"/>
              </p:custDataLst>
            </p:nvPr>
          </p:nvCxnSpPr>
          <p:spPr>
            <a:xfrm>
              <a:off x="884" y="3928"/>
              <a:ext cx="0" cy="5102"/>
            </a:xfrm>
            <a:prstGeom prst="line">
              <a:avLst/>
            </a:prstGeom>
            <a:solidFill>
              <a:schemeClr val="bg1"/>
            </a:solidFill>
            <a:ln w="6350" cap="flat" cmpd="sng" algn="ctr">
              <a:solidFill>
                <a:schemeClr val="bg1"/>
              </a:solidFill>
              <a:prstDash val="sysDash"/>
              <a:miter lim="800000"/>
            </a:ln>
            <a:effectLst/>
          </p:spPr>
        </p:cxnSp>
        <p:sp>
          <p:nvSpPr>
            <p:cNvPr id="39" name="椭圆 38"/>
            <p:cNvSpPr/>
            <p:nvPr>
              <p:custDataLst>
                <p:tags r:id="rId16"/>
              </p:custDataLst>
            </p:nvPr>
          </p:nvSpPr>
          <p:spPr>
            <a:xfrm flipV="1">
              <a:off x="803" y="3713"/>
              <a:ext cx="161" cy="16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40" name="文本框 39"/>
            <p:cNvSpPr txBox="1"/>
            <p:nvPr/>
          </p:nvSpPr>
          <p:spPr>
            <a:xfrm>
              <a:off x="935" y="3489"/>
              <a:ext cx="2208" cy="5619"/>
            </a:xfrm>
            <a:prstGeom prst="rect">
              <a:avLst/>
            </a:prstGeom>
            <a:noFill/>
          </p:spPr>
          <p:txBody>
            <a:bodyPr wrap="square" rtlCol="0">
              <a:spAutoFit/>
            </a:bodyPr>
            <a:p>
              <a:r>
                <a:rPr lang="en-US" altLang="zh-CN" sz="1400" b="1">
                  <a:solidFill>
                    <a:schemeClr val="bg1"/>
                  </a:solidFill>
                </a:rPr>
                <a:t>2021</a:t>
              </a:r>
              <a:endParaRPr lang="en-US" altLang="zh-CN" sz="1400" b="1">
                <a:solidFill>
                  <a:schemeClr val="bg1"/>
                </a:solidFill>
              </a:endParaRPr>
            </a:p>
            <a:p>
              <a:pPr marL="21590" indent="-13970" eaLnBrk="0">
                <a:lnSpc>
                  <a:spcPct val="125000"/>
                </a:lnSpc>
              </a:pPr>
              <a:r>
                <a:rPr lang="en-US" altLang="zh-CN" sz="1000" kern="0" spc="-6"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O</a:t>
              </a: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btained 5G authorization from UNISOC.</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21590" indent="-13970" eaLnBrk="0">
                <a:lnSpc>
                  <a:spcPct val="125000"/>
                </a:lnSpc>
              </a:pP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21590" indent="-13970" eaLnBrk="0">
                <a:lnSpc>
                  <a:spcPct val="125000"/>
                </a:lnSpc>
              </a:pP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Obtained the Guangdong Province SRDI and Intellectual Property Management System certification.</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21590" indent="-13970" eaLnBrk="0">
                <a:lnSpc>
                  <a:spcPct val="125000"/>
                </a:lnSpc>
              </a:pP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21590" indent="-13970" eaLnBrk="0">
                <a:lnSpc>
                  <a:spcPct val="125000"/>
                </a:lnSpc>
              </a:pP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MIFI Business Division and POS Business Division were established.</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40005" indent="0" algn="l" rtl="0" eaLnBrk="0" fontAlgn="auto">
                <a:lnSpc>
                  <a:spcPts val="1030"/>
                </a:lnSpc>
                <a:spcBef>
                  <a:spcPts val="400"/>
                </a:spcBef>
              </a:pPr>
              <a:endParaRPr lang="en-US" altLang="zh-CN" sz="10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41" name="组合 40"/>
          <p:cNvGrpSpPr/>
          <p:nvPr/>
        </p:nvGrpSpPr>
        <p:grpSpPr>
          <a:xfrm>
            <a:off x="9028430" y="503555"/>
            <a:ext cx="1438275" cy="4346575"/>
            <a:chOff x="803" y="3489"/>
            <a:chExt cx="2265" cy="6845"/>
          </a:xfrm>
        </p:grpSpPr>
        <p:cxnSp>
          <p:nvCxnSpPr>
            <p:cNvPr id="42" name="直接连接符 41"/>
            <p:cNvCxnSpPr/>
            <p:nvPr>
              <p:custDataLst>
                <p:tags r:id="rId17"/>
              </p:custDataLst>
            </p:nvPr>
          </p:nvCxnSpPr>
          <p:spPr>
            <a:xfrm>
              <a:off x="884" y="3928"/>
              <a:ext cx="0" cy="6406"/>
            </a:xfrm>
            <a:prstGeom prst="line">
              <a:avLst/>
            </a:prstGeom>
            <a:solidFill>
              <a:schemeClr val="bg1"/>
            </a:solidFill>
            <a:ln w="6350" cap="flat" cmpd="sng" algn="ctr">
              <a:solidFill>
                <a:schemeClr val="bg1"/>
              </a:solidFill>
              <a:prstDash val="sysDash"/>
              <a:miter lim="800000"/>
            </a:ln>
            <a:effectLst/>
          </p:spPr>
        </p:cxnSp>
        <p:sp>
          <p:nvSpPr>
            <p:cNvPr id="43" name="椭圆 42"/>
            <p:cNvSpPr/>
            <p:nvPr>
              <p:custDataLst>
                <p:tags r:id="rId18"/>
              </p:custDataLst>
            </p:nvPr>
          </p:nvSpPr>
          <p:spPr>
            <a:xfrm flipV="1">
              <a:off x="803" y="3713"/>
              <a:ext cx="161" cy="16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44" name="文本框 43"/>
            <p:cNvSpPr txBox="1"/>
            <p:nvPr/>
          </p:nvSpPr>
          <p:spPr>
            <a:xfrm>
              <a:off x="935" y="3489"/>
              <a:ext cx="2133" cy="2659"/>
            </a:xfrm>
            <a:prstGeom prst="rect">
              <a:avLst/>
            </a:prstGeom>
            <a:noFill/>
          </p:spPr>
          <p:txBody>
            <a:bodyPr wrap="square" rtlCol="0">
              <a:noAutofit/>
            </a:bodyPr>
            <a:p>
              <a:r>
                <a:rPr lang="en-US" altLang="zh-CN" sz="1400" b="1">
                  <a:solidFill>
                    <a:schemeClr val="bg1"/>
                  </a:solidFill>
                </a:rPr>
                <a:t>2023</a:t>
              </a:r>
              <a:endParaRPr lang="en-US" altLang="zh-CN" sz="1400" b="1">
                <a:solidFill>
                  <a:schemeClr val="bg1"/>
                </a:solidFill>
              </a:endParaRPr>
            </a:p>
            <a:p>
              <a:pPr marL="7620" indent="11430" eaLnBrk="0">
                <a:lnSpc>
                  <a:spcPct val="130000"/>
                </a:lnSpc>
              </a:pPr>
              <a:r>
                <a:rPr lang="en-US" altLang="zh-CN" sz="1000" dirty="0">
                  <a:solidFill>
                    <a:schemeClr val="bg1"/>
                  </a:solidFill>
                  <a:latin typeface="微软雅黑" panose="020B0503020204020204" charset="-122"/>
                  <a:ea typeface="微软雅黑" panose="020B0503020204020204" charset="-122"/>
                  <a:cs typeface="微软雅黑" panose="020B0503020204020204" charset="-122"/>
                  <a:sym typeface="+mn-ea"/>
                </a:rPr>
                <a:t>A new 10,000m² factory was brought in Dongguan, Guangdong Province at a cost of 150 million RMB yuan.</a:t>
              </a:r>
              <a:endParaRPr lang="en-US" altLang="zh-CN" sz="10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2" name="组合 1"/>
          <p:cNvGrpSpPr/>
          <p:nvPr/>
        </p:nvGrpSpPr>
        <p:grpSpPr>
          <a:xfrm>
            <a:off x="10512425" y="263525"/>
            <a:ext cx="1536065" cy="4958715"/>
            <a:chOff x="803" y="3489"/>
            <a:chExt cx="2419" cy="7809"/>
          </a:xfrm>
        </p:grpSpPr>
        <p:cxnSp>
          <p:nvCxnSpPr>
            <p:cNvPr id="4" name="直接连接符 3"/>
            <p:cNvCxnSpPr/>
            <p:nvPr>
              <p:custDataLst>
                <p:tags r:id="rId19"/>
              </p:custDataLst>
            </p:nvPr>
          </p:nvCxnSpPr>
          <p:spPr>
            <a:xfrm>
              <a:off x="884" y="3928"/>
              <a:ext cx="0" cy="7370"/>
            </a:xfrm>
            <a:prstGeom prst="line">
              <a:avLst/>
            </a:prstGeom>
            <a:solidFill>
              <a:schemeClr val="bg1"/>
            </a:solidFill>
            <a:ln w="6350" cap="flat" cmpd="sng" algn="ctr">
              <a:solidFill>
                <a:schemeClr val="bg1"/>
              </a:solidFill>
              <a:prstDash val="sysDash"/>
              <a:miter lim="800000"/>
            </a:ln>
            <a:effectLst/>
          </p:spPr>
        </p:cxnSp>
        <p:sp>
          <p:nvSpPr>
            <p:cNvPr id="5" name="椭圆 4"/>
            <p:cNvSpPr/>
            <p:nvPr>
              <p:custDataLst>
                <p:tags r:id="rId20"/>
              </p:custDataLst>
            </p:nvPr>
          </p:nvSpPr>
          <p:spPr>
            <a:xfrm flipV="1">
              <a:off x="803" y="3713"/>
              <a:ext cx="161" cy="16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4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6" name="文本框 5"/>
            <p:cNvSpPr txBox="1"/>
            <p:nvPr/>
          </p:nvSpPr>
          <p:spPr>
            <a:xfrm>
              <a:off x="935" y="3489"/>
              <a:ext cx="2287" cy="4819"/>
            </a:xfrm>
            <a:prstGeom prst="rect">
              <a:avLst/>
            </a:prstGeom>
            <a:noFill/>
          </p:spPr>
          <p:txBody>
            <a:bodyPr wrap="square" rtlCol="0">
              <a:spAutoFit/>
            </a:bodyPr>
            <a:p>
              <a:r>
                <a:rPr lang="en-US" altLang="zh-CN" sz="1400" b="1">
                  <a:solidFill>
                    <a:schemeClr val="bg1"/>
                  </a:solidFill>
                </a:rPr>
                <a:t>2024</a:t>
              </a:r>
              <a:endParaRPr lang="en-US" altLang="zh-CN" sz="1400" b="1">
                <a:solidFill>
                  <a:schemeClr val="bg1"/>
                </a:solidFill>
              </a:endParaRPr>
            </a:p>
            <a:p>
              <a:pPr marL="21590" indent="-13970" algn="l" rtl="0" eaLnBrk="0">
                <a:lnSpc>
                  <a:spcPct val="125000"/>
                </a:lnSpc>
                <a:spcBef>
                  <a:spcPts val="490"/>
                </a:spcBef>
                <a:buClrTx/>
                <a:buSzTx/>
                <a:buNone/>
              </a:pP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Officially settled in the new factory. </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a:p>
              <a:pPr marL="21590" indent="-13970" algn="l" rtl="0" eaLnBrk="0">
                <a:lnSpc>
                  <a:spcPct val="125000"/>
                </a:lnSpc>
                <a:spcBef>
                  <a:spcPts val="490"/>
                </a:spcBef>
                <a:buClrTx/>
                <a:buSzTx/>
                <a:buNone/>
              </a:pP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a:p>
              <a:pPr marL="21590" indent="-13970" algn="l" rtl="0" eaLnBrk="0">
                <a:lnSpc>
                  <a:spcPct val="125000"/>
                </a:lnSpc>
                <a:spcBef>
                  <a:spcPts val="490"/>
                </a:spcBef>
                <a:buClrTx/>
                <a:buSzTx/>
                <a:buNone/>
              </a:pP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Obtained CE certification, CFF certification, and national 3C product certification. </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a:p>
              <a:pPr marL="21590" indent="-13970" algn="l" rtl="0" eaLnBrk="0">
                <a:lnSpc>
                  <a:spcPct val="125000"/>
                </a:lnSpc>
                <a:spcBef>
                  <a:spcPts val="490"/>
                </a:spcBef>
                <a:buClrTx/>
                <a:buSzTx/>
                <a:buNone/>
              </a:pP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a:p>
              <a:pPr marL="21590" indent="-13970" algn="l" rtl="0" eaLnBrk="0">
                <a:lnSpc>
                  <a:spcPct val="125000"/>
                </a:lnSpc>
                <a:spcBef>
                  <a:spcPts val="490"/>
                </a:spcBef>
                <a:buClrTx/>
                <a:buSzTx/>
                <a:buNone/>
              </a:pPr>
              <a:r>
                <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Established the Notebook Division</a:t>
              </a:r>
              <a:endParaRPr lang="en-US" altLang="zh-CN" sz="1000"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a:p>
              <a:pPr marL="40005" algn="l" rtl="0" eaLnBrk="0">
                <a:lnSpc>
                  <a:spcPts val="2030"/>
                </a:lnSpc>
                <a:spcBef>
                  <a:spcPts val="490"/>
                </a:spcBef>
                <a:buClrTx/>
                <a:buSzTx/>
                <a:buNone/>
              </a:pPr>
              <a:endParaRPr lang="en-US" altLang="zh-CN" sz="800"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endParaRPr>
            </a:p>
          </p:txBody>
        </p:sp>
      </p:grpSp>
    </p:spTree>
    <p:custDataLst>
      <p:tags r:id="rId2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0" name="picture 490"/>
          <p:cNvPicPr>
            <a:picLocks noChangeAspect="1"/>
          </p:cNvPicPr>
          <p:nvPr/>
        </p:nvPicPr>
        <p:blipFill>
          <a:blip r:embed="rId1"/>
          <a:stretch>
            <a:fillRect/>
          </a:stretch>
        </p:blipFill>
        <p:spPr>
          <a:xfrm rot="21600000">
            <a:off x="0" y="1685"/>
            <a:ext cx="12192000" cy="6854630"/>
          </a:xfrm>
          <a:prstGeom prst="rect">
            <a:avLst/>
          </a:prstGeom>
        </p:spPr>
      </p:pic>
      <p:pic>
        <p:nvPicPr>
          <p:cNvPr id="506" name="picture 506"/>
          <p:cNvPicPr>
            <a:picLocks noChangeAspect="1"/>
          </p:cNvPicPr>
          <p:nvPr/>
        </p:nvPicPr>
        <p:blipFill>
          <a:blip r:embed="rId2"/>
          <a:stretch>
            <a:fillRect/>
          </a:stretch>
        </p:blipFill>
        <p:spPr>
          <a:xfrm rot="21600000">
            <a:off x="1590637" y="1303422"/>
            <a:ext cx="1715536" cy="1559802"/>
          </a:xfrm>
          <a:prstGeom prst="rect">
            <a:avLst/>
          </a:prstGeom>
        </p:spPr>
      </p:pic>
      <p:graphicFrame>
        <p:nvGraphicFramePr>
          <p:cNvPr id="10" name="表格 9"/>
          <p:cNvGraphicFramePr/>
          <p:nvPr>
            <p:custDataLst>
              <p:tags r:id="rId3"/>
            </p:custDataLst>
          </p:nvPr>
        </p:nvGraphicFramePr>
        <p:xfrm>
          <a:off x="4727203" y="1685"/>
          <a:ext cx="7464425" cy="691705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650365"/>
                <a:gridCol w="5814060"/>
              </a:tblGrid>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CPU</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MT6877， 6nm， 2*A78（ 2.4GHz） +6*A55（ 2.0GHz），GPU： Mali OTR MC4</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Memory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LPDDR4X 2GB RAM+EMMC 8GB ROM or above</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OS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Android 11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Display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1*5G signal, 1*4G signal, 1*Wifi, 1*Power</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WIFI</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MT6635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BT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Bluetooth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5.1，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3GPP Rel.15， 5G NR， SA/NSA， Sub 6G/LTE Category 18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60909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Bands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【CN】</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 N1/N3/N5/N8/N28A/N41/N77/N78 （N41/N77/N78 UL 2MIMO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 FDD: B1/B3/B5/B8/B28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 TDD: B34/B38/B39/B40/B41</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EAU】</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 N1/N3/N5/N7*/N8/N20*/N28/N41/N77/N78 （N41/N77/N78 UL 2MIMO)</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 FDD: B1/B3/B5/B7*/B8/B20*/B28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 TDD: B34/B38/B39/B40/B41</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LAM】</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 N2/N5/N8/N28/N41/N66/N77/N78 （N41/N77/N78 UL 2MIMO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 FDD: B2/B5/B7/B8/B28/B66</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 TDD: B42/B43</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NR： Down 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2.77Gbps/1.25Gbps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 Down 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1.2Gbps/150Mbps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 Down 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42.2Mbps/11.5Mbps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WIFI 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 a/b/g/n/ac/ax</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4069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WIFI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 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802.11b： Up to 11Mbps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802.11g： 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802.11n： Up to 300Mbps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802.11ac:Up to 866Mbps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802.11ax:Up to 1201Mbps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External I/O port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1*SIM card，support hot plugging</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Nano SIM card， eSIM option</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Power Charge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TYPE-C （ USB2.0）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Battery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10000 mAh</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Working Temperature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0℃-45℃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Storage Temperature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-20℃-70℃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50825">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Working Humidity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-5%-95%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M3X-77 Series</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575025"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MIFI</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12" name="picture 404"/>
          <p:cNvPicPr>
            <a:picLocks noChangeAspect="1"/>
          </p:cNvPicPr>
          <p:nvPr/>
        </p:nvPicPr>
        <p:blipFill>
          <a:blip r:embed="rId4"/>
          <a:stretch>
            <a:fillRect/>
          </a:stretch>
        </p:blipFill>
        <p:spPr>
          <a:xfrm rot="21600000">
            <a:off x="1008638" y="3882010"/>
            <a:ext cx="1464502" cy="944570"/>
          </a:xfrm>
          <a:prstGeom prst="rect">
            <a:avLst/>
          </a:prstGeom>
        </p:spPr>
      </p:pic>
      <p:pic>
        <p:nvPicPr>
          <p:cNvPr id="13" name="picture 408"/>
          <p:cNvPicPr>
            <a:picLocks noChangeAspect="1"/>
          </p:cNvPicPr>
          <p:nvPr/>
        </p:nvPicPr>
        <p:blipFill>
          <a:blip r:embed="rId5"/>
          <a:stretch>
            <a:fillRect/>
          </a:stretch>
        </p:blipFill>
        <p:spPr>
          <a:xfrm rot="21600000">
            <a:off x="1008638" y="5323943"/>
            <a:ext cx="1475960" cy="909906"/>
          </a:xfrm>
          <a:prstGeom prst="rect">
            <a:avLst/>
          </a:prstGeom>
        </p:spPr>
      </p:pic>
      <p:pic>
        <p:nvPicPr>
          <p:cNvPr id="14" name="picture 412"/>
          <p:cNvPicPr>
            <a:picLocks noChangeAspect="1"/>
          </p:cNvPicPr>
          <p:nvPr/>
        </p:nvPicPr>
        <p:blipFill>
          <a:blip r:embed="rId6"/>
          <a:stretch>
            <a:fillRect/>
          </a:stretch>
        </p:blipFill>
        <p:spPr>
          <a:xfrm rot="21600000">
            <a:off x="2618043" y="3897413"/>
            <a:ext cx="1377937" cy="935904"/>
          </a:xfrm>
          <a:prstGeom prst="rect">
            <a:avLst/>
          </a:prstGeom>
        </p:spPr>
      </p:pic>
      <p:pic>
        <p:nvPicPr>
          <p:cNvPr id="15" name="picture 414"/>
          <p:cNvPicPr>
            <a:picLocks noChangeAspect="1"/>
          </p:cNvPicPr>
          <p:nvPr/>
        </p:nvPicPr>
        <p:blipFill>
          <a:blip r:embed="rId7"/>
          <a:stretch>
            <a:fillRect/>
          </a:stretch>
        </p:blipFill>
        <p:spPr>
          <a:xfrm rot="21600000">
            <a:off x="2617992" y="5342715"/>
            <a:ext cx="1373055" cy="892574"/>
          </a:xfrm>
          <a:prstGeom prst="rect">
            <a:avLst/>
          </a:prstGeom>
        </p:spPr>
      </p:pic>
      <p:sp>
        <p:nvSpPr>
          <p:cNvPr id="16" name="textbox 472"/>
          <p:cNvSpPr/>
          <p:nvPr/>
        </p:nvSpPr>
        <p:spPr>
          <a:xfrm>
            <a:off x="1106170" y="4937125"/>
            <a:ext cx="1055370" cy="21780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7" name="textbox 474"/>
          <p:cNvSpPr/>
          <p:nvPr/>
        </p:nvSpPr>
        <p:spPr>
          <a:xfrm>
            <a:off x="1074420" y="6365240"/>
            <a:ext cx="1086485" cy="215900"/>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8" name="textbox 476"/>
          <p:cNvSpPr/>
          <p:nvPr/>
        </p:nvSpPr>
        <p:spPr>
          <a:xfrm>
            <a:off x="2699492" y="4953963"/>
            <a:ext cx="1398653" cy="216807"/>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9" name="textbox 478"/>
          <p:cNvSpPr/>
          <p:nvPr/>
        </p:nvSpPr>
        <p:spPr>
          <a:xfrm>
            <a:off x="2617853" y="6379957"/>
            <a:ext cx="1718279" cy="216421"/>
          </a:xfrm>
          <a:prstGeom prst="rect">
            <a:avLst/>
          </a:prstGeom>
          <a:noFill/>
          <a:ln w="0" cap="flat">
            <a:noFill/>
            <a:prstDash val="solid"/>
            <a:miter lim="0"/>
          </a:ln>
        </p:spPr>
        <p:txBody>
          <a:bodyPr vert="horz" wrap="square" lIns="0" tIns="0" rIns="0" bIns="0"/>
          <a:lstStyle/>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0" name="textbox 1596"/>
          <p:cNvSpPr/>
          <p:nvPr>
            <p:custDataLst>
              <p:tags r:id="rId8"/>
            </p:custDataLst>
          </p:nvPr>
        </p:nvSpPr>
        <p:spPr>
          <a:xfrm>
            <a:off x="278130" y="3522345"/>
            <a:ext cx="323024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2" name="picture 582"/>
          <p:cNvPicPr>
            <a:picLocks noChangeAspect="1"/>
          </p:cNvPicPr>
          <p:nvPr/>
        </p:nvPicPr>
        <p:blipFill>
          <a:blip r:embed="rId1"/>
          <a:stretch>
            <a:fillRect/>
          </a:stretch>
        </p:blipFill>
        <p:spPr>
          <a:xfrm rot="21600000">
            <a:off x="0" y="1685"/>
            <a:ext cx="12192000" cy="6854630"/>
          </a:xfrm>
          <a:prstGeom prst="rect">
            <a:avLst/>
          </a:prstGeom>
        </p:spPr>
      </p:pic>
      <p:pic>
        <p:nvPicPr>
          <p:cNvPr id="596" name="picture 596"/>
          <p:cNvPicPr>
            <a:picLocks noChangeAspect="1"/>
          </p:cNvPicPr>
          <p:nvPr/>
        </p:nvPicPr>
        <p:blipFill>
          <a:blip r:embed="rId2"/>
          <a:stretch>
            <a:fillRect/>
          </a:stretch>
        </p:blipFill>
        <p:spPr>
          <a:xfrm rot="21600000">
            <a:off x="1667447" y="1006004"/>
            <a:ext cx="2460735" cy="1875011"/>
          </a:xfrm>
          <a:prstGeom prst="rect">
            <a:avLst/>
          </a:prstGeom>
        </p:spPr>
      </p:pic>
      <p:pic>
        <p:nvPicPr>
          <p:cNvPr id="598" name="picture 598"/>
          <p:cNvPicPr>
            <a:picLocks noChangeAspect="1"/>
          </p:cNvPicPr>
          <p:nvPr/>
        </p:nvPicPr>
        <p:blipFill>
          <a:blip r:embed="rId3"/>
          <a:stretch>
            <a:fillRect/>
          </a:stretch>
        </p:blipFill>
        <p:spPr>
          <a:xfrm rot="21600000">
            <a:off x="331179" y="1064152"/>
            <a:ext cx="1224206" cy="1740229"/>
          </a:xfrm>
          <a:prstGeom prst="rect">
            <a:avLst/>
          </a:prstGeom>
        </p:spPr>
      </p:pic>
      <p:graphicFrame>
        <p:nvGraphicFramePr>
          <p:cNvPr id="10" name="表格 9"/>
          <p:cNvGraphicFramePr/>
          <p:nvPr>
            <p:custDataLst>
              <p:tags r:id="rId4"/>
            </p:custDataLst>
          </p:nvPr>
        </p:nvGraphicFramePr>
        <p:xfrm>
          <a:off x="4697403" y="-18340"/>
          <a:ext cx="7493635" cy="693864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659890"/>
                <a:gridCol w="5833745"/>
              </a:tblGrid>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CPU</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MT6877， 6nm， 2*A78（ 2.4GHz） +6*A55（ 2.0GHz），GPU： Mali OTR MC4</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Memory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LPDDR4X 2GB RAM+EMMC 8GB ROM or above</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OS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Android 11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Display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2.8''TFT MIPI,240*320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WIFI</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MT6635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BT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Bluetooth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5.1，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3GPP Rel.15， 5G NR， SA/NSA， Sub 6G/LTE Category 18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14427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Bands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EAU】</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5G：n1/n3/n5/n7/n8/n20/n28/n38/n40/n41/n71/n77/n78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4G：B1/B3/B5/B7/B8/B20/B28/B38/B40/B41/B42/B43</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3G：B1/B5/B8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lang="zh-CN" sz="970" kern="0" dirty="0">
                          <a:solidFill>
                            <a:srgbClr val="F4B183">
                              <a:alpha val="100000"/>
                            </a:srgbClr>
                          </a:solidFill>
                          <a:uFillTx/>
                          <a:latin typeface="Arial" panose="020B0604020202020204" pitchFamily="34" charset="0"/>
                          <a:ea typeface="黑体" panose="02010609060101010101" charset="-122"/>
                          <a:cs typeface="+mj-lt"/>
                        </a:rPr>
                        <a:t>【</a:t>
                      </a:r>
                      <a:r>
                        <a:rPr lang="en-US" altLang="zh-CN" sz="970" kern="0" dirty="0">
                          <a:solidFill>
                            <a:srgbClr val="F4B183">
                              <a:alpha val="100000"/>
                            </a:srgbClr>
                          </a:solidFill>
                          <a:uFillTx/>
                          <a:latin typeface="Arial" panose="020B0604020202020204" pitchFamily="34" charset="0"/>
                          <a:ea typeface="黑体" panose="02010609060101010101" charset="-122"/>
                          <a:cs typeface="+mj-lt"/>
                        </a:rPr>
                        <a:t>LAM</a:t>
                      </a:r>
                      <a:r>
                        <a:rPr lang="zh-CN" sz="970" kern="0" dirty="0">
                          <a:solidFill>
                            <a:srgbClr val="F4B183">
                              <a:alpha val="100000"/>
                            </a:srgbClr>
                          </a:solidFill>
                          <a:uFillTx/>
                          <a:latin typeface="Arial" panose="020B0604020202020204" pitchFamily="34" charset="0"/>
                          <a:ea typeface="黑体" panose="02010609060101010101" charset="-122"/>
                          <a:cs typeface="+mj-lt"/>
                        </a:rPr>
                        <a:t>】</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NR:n2/n5/n28/n66/n71/n78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4G:B2/B4/B5/B7/B8/B28/B42/B43/B66</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3G:B2/B5/B8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NA】</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NR:n2/n5/n12/n25/n66/n41/n48/n71/n77/n78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4G:B2/B4/B5/B7/B12/B13/B14/B17/B25/B26/B41/B42/B43/B48/B66/B71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NSA NR： Down link/Uplink up to 3.5Gbps/700Mbps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SA NR： Down link/Uplink up to 2.77Gbps/1 .25Gbps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 Down link/Uplink up to 1.2Gbps/150Mbps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 Down link/Uplink up to 42.2Mbps/11 .5Mbps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225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WIFI 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 a/b/g/n/ac/ax</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WIFI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802.11b：Up to 11Mbps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802.11g：Up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802.11n：Up to 300Mbps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802.11ac：Up to 866Mbps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802.11ax：Up to 1201Mbps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SIM</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NANO SIM card， eSIM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Size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156*79*21mm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Power Charge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Either TYPE-C （ USB3.0 )only or TYPE-C(USB 2.0)+1*GE LAN</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Battery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10000 mAh</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Working Temperature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0℃-45℃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Storage Temperature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-20℃-70℃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1615">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Working Humidity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-5%-95%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M3H-77 </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Series</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a:p>
            <a:pPr algn="l" rtl="0" eaLnBrk="0">
              <a:lnSpc>
                <a:spcPct val="85000"/>
              </a:lnSpc>
            </a:pP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575025"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MIFI</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404" name="picture 404"/>
          <p:cNvPicPr>
            <a:picLocks noChangeAspect="1"/>
          </p:cNvPicPr>
          <p:nvPr/>
        </p:nvPicPr>
        <p:blipFill>
          <a:blip r:embed="rId5"/>
          <a:stretch>
            <a:fillRect/>
          </a:stretch>
        </p:blipFill>
        <p:spPr>
          <a:xfrm rot="21600000">
            <a:off x="1008638" y="3882010"/>
            <a:ext cx="1464502" cy="944570"/>
          </a:xfrm>
          <a:prstGeom prst="rect">
            <a:avLst/>
          </a:prstGeom>
        </p:spPr>
      </p:pic>
      <p:pic>
        <p:nvPicPr>
          <p:cNvPr id="408" name="picture 408"/>
          <p:cNvPicPr>
            <a:picLocks noChangeAspect="1"/>
          </p:cNvPicPr>
          <p:nvPr/>
        </p:nvPicPr>
        <p:blipFill>
          <a:blip r:embed="rId6"/>
          <a:stretch>
            <a:fillRect/>
          </a:stretch>
        </p:blipFill>
        <p:spPr>
          <a:xfrm rot="21600000">
            <a:off x="1008638" y="5323943"/>
            <a:ext cx="1475960" cy="909906"/>
          </a:xfrm>
          <a:prstGeom prst="rect">
            <a:avLst/>
          </a:prstGeom>
        </p:spPr>
      </p:pic>
      <p:pic>
        <p:nvPicPr>
          <p:cNvPr id="412" name="picture 412"/>
          <p:cNvPicPr>
            <a:picLocks noChangeAspect="1"/>
          </p:cNvPicPr>
          <p:nvPr/>
        </p:nvPicPr>
        <p:blipFill>
          <a:blip r:embed="rId7"/>
          <a:stretch>
            <a:fillRect/>
          </a:stretch>
        </p:blipFill>
        <p:spPr>
          <a:xfrm rot="21600000">
            <a:off x="2618043" y="3897413"/>
            <a:ext cx="1377937" cy="935904"/>
          </a:xfrm>
          <a:prstGeom prst="rect">
            <a:avLst/>
          </a:prstGeom>
        </p:spPr>
      </p:pic>
      <p:pic>
        <p:nvPicPr>
          <p:cNvPr id="414" name="picture 414"/>
          <p:cNvPicPr>
            <a:picLocks noChangeAspect="1"/>
          </p:cNvPicPr>
          <p:nvPr/>
        </p:nvPicPr>
        <p:blipFill>
          <a:blip r:embed="rId8"/>
          <a:stretch>
            <a:fillRect/>
          </a:stretch>
        </p:blipFill>
        <p:spPr>
          <a:xfrm rot="21600000">
            <a:off x="2617992" y="5342715"/>
            <a:ext cx="1373055" cy="892574"/>
          </a:xfrm>
          <a:prstGeom prst="rect">
            <a:avLst/>
          </a:prstGeom>
        </p:spPr>
      </p:pic>
      <p:sp>
        <p:nvSpPr>
          <p:cNvPr id="3" name="textbox 472"/>
          <p:cNvSpPr/>
          <p:nvPr/>
        </p:nvSpPr>
        <p:spPr>
          <a:xfrm>
            <a:off x="1106170" y="4937125"/>
            <a:ext cx="1055370" cy="21780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6" name="textbox 474"/>
          <p:cNvSpPr/>
          <p:nvPr/>
        </p:nvSpPr>
        <p:spPr>
          <a:xfrm>
            <a:off x="1074420" y="6365240"/>
            <a:ext cx="1086485" cy="215900"/>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7" name="textbox 476"/>
          <p:cNvSpPr/>
          <p:nvPr/>
        </p:nvSpPr>
        <p:spPr>
          <a:xfrm>
            <a:off x="2699492" y="4953963"/>
            <a:ext cx="1398653" cy="216807"/>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478"/>
          <p:cNvSpPr/>
          <p:nvPr/>
        </p:nvSpPr>
        <p:spPr>
          <a:xfrm>
            <a:off x="2617853" y="6379957"/>
            <a:ext cx="1718279" cy="216421"/>
          </a:xfrm>
          <a:prstGeom prst="rect">
            <a:avLst/>
          </a:prstGeom>
          <a:noFill/>
          <a:ln w="0" cap="flat">
            <a:noFill/>
            <a:prstDash val="solid"/>
            <a:miter lim="0"/>
          </a:ln>
        </p:spPr>
        <p:txBody>
          <a:bodyPr vert="horz" wrap="square" lIns="0" tIns="0" rIns="0" bIns="0"/>
          <a:lstStyle/>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1596"/>
          <p:cNvSpPr/>
          <p:nvPr>
            <p:custDataLst>
              <p:tags r:id="rId9"/>
            </p:custDataLst>
          </p:nvPr>
        </p:nvSpPr>
        <p:spPr>
          <a:xfrm>
            <a:off x="278130" y="3522345"/>
            <a:ext cx="323024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2" name="picture 582"/>
          <p:cNvPicPr>
            <a:picLocks noChangeAspect="1"/>
          </p:cNvPicPr>
          <p:nvPr/>
        </p:nvPicPr>
        <p:blipFill>
          <a:blip r:embed="rId1"/>
          <a:stretch>
            <a:fillRect/>
          </a:stretch>
        </p:blipFill>
        <p:spPr>
          <a:xfrm rot="21600000">
            <a:off x="0" y="1685"/>
            <a:ext cx="12192000" cy="6854630"/>
          </a:xfrm>
          <a:prstGeom prst="rect">
            <a:avLst/>
          </a:prstGeom>
        </p:spPr>
      </p:pic>
      <p:graphicFrame>
        <p:nvGraphicFramePr>
          <p:cNvPr id="10" name="表格 9"/>
          <p:cNvGraphicFramePr/>
          <p:nvPr>
            <p:custDataLst>
              <p:tags r:id="rId2"/>
            </p:custDataLst>
          </p:nvPr>
        </p:nvGraphicFramePr>
        <p:xfrm>
          <a:off x="4720271" y="1685"/>
          <a:ext cx="7471410" cy="692467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88135"/>
                <a:gridCol w="5883275"/>
              </a:tblGrid>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CPU</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MT6877， 6nm， 2*A78（ 2.4GHz） +6*A55（ 2.0GHz），GPU： Mali OTR MC4</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Memory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LPDDR4X 2GB RAM+EMMC 8GB ROM or above</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OS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Android 11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Display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Electronic clock</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WIFI</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MT6635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BT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Bluetooth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5.1，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3GPP Rel.15， 5G NR， SA/NSA， Sub 6G/LTE Category 18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47193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Bands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EAU】</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n1/n3/n5/n7/n8/n20/n28/n38/n40/n41/n71/n77/n78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 B1/B3/B5/B7/B8/B20/B28/B38/B40/B41/B42/B43</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 B1/B5/B8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lang="zh-CN"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altLang="zh-CN" sz="970" kern="0" dirty="0">
                          <a:solidFill>
                            <a:srgbClr val="F4B183">
                              <a:alpha val="100000"/>
                            </a:srgbClr>
                          </a:solidFill>
                          <a:uFillTx/>
                          <a:latin typeface="Arial" panose="020B0604020202020204" pitchFamily="34" charset="0"/>
                          <a:ea typeface="黑体" panose="02010609060101010101" charset="-122"/>
                          <a:cs typeface="+mj-lt"/>
                          <a:sym typeface="+mn-ea"/>
                        </a:rPr>
                        <a:t>LAM</a:t>
                      </a:r>
                      <a:r>
                        <a:rPr lang="zh-CN" sz="97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NR:n2/n5/n28/n66/n71/n78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4G:B2/B4/B5/B7/B8/B28/B42/B43/B66</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3G:B2/B5/B8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NA】</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NR:n2/n5/n12/n25/n66/n41/n48/n71/n77/n78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4G:B2/B4/B5/B7/B12/B13/B14/B17/B25/B26/B41/B42/B43/B48/B66/B71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NSA NR： Down link/Uplink up to 3.5Gbps/700Mbps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SA NR： Down link/Uplink up to 2.77Gbps/1 .25Gbps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 Down link/Uplink up to 1.2Gbps/150Mbps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 Down link/Uplink up to 42.2Mbps/11 .5Mbps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WIFI 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 a/b/g/n/ac/ax</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WIFI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802.11b：Up to 11Mbps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802.11g：Up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802.11n：Up to 300Mbps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802.11ac：Up to 866Mbps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802.11ax：Up to 1201Mbps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SIM</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NANO SIM card， eSIM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Size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TBD</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Power Charge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TYPE-C</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Battery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1*GE LAN</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Working Temperature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0℃-45℃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Storage Temperature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-20℃-70℃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1615">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Working Humidity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-5%-95%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4"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M3R-77 </a:t>
            </a: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Series</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a:p>
            <a:pPr algn="l" rtl="0" eaLnBrk="0">
              <a:lnSpc>
                <a:spcPct val="85000"/>
              </a:lnSpc>
            </a:pP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6" name="textbox 174"/>
          <p:cNvSpPr/>
          <p:nvPr/>
        </p:nvSpPr>
        <p:spPr>
          <a:xfrm>
            <a:off x="1042828" y="208094"/>
            <a:ext cx="1575025"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MIFI</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2" name="图片 1" descr="10"/>
          <p:cNvPicPr>
            <a:picLocks noChangeAspect="1"/>
          </p:cNvPicPr>
          <p:nvPr/>
        </p:nvPicPr>
        <p:blipFill>
          <a:blip r:embed="rId3"/>
          <a:srcRect l="3394" t="7865" r="4924" b="8303"/>
          <a:stretch>
            <a:fillRect/>
          </a:stretch>
        </p:blipFill>
        <p:spPr>
          <a:xfrm>
            <a:off x="249154" y="975967"/>
            <a:ext cx="4343833" cy="2234301"/>
          </a:xfrm>
          <a:prstGeom prst="rect">
            <a:avLst/>
          </a:prstGeom>
        </p:spPr>
      </p:pic>
      <p:pic>
        <p:nvPicPr>
          <p:cNvPr id="404" name="picture 404"/>
          <p:cNvPicPr>
            <a:picLocks noChangeAspect="1"/>
          </p:cNvPicPr>
          <p:nvPr/>
        </p:nvPicPr>
        <p:blipFill>
          <a:blip r:embed="rId4"/>
          <a:stretch>
            <a:fillRect/>
          </a:stretch>
        </p:blipFill>
        <p:spPr>
          <a:xfrm rot="21600000">
            <a:off x="1008638" y="3882010"/>
            <a:ext cx="1464502" cy="944570"/>
          </a:xfrm>
          <a:prstGeom prst="rect">
            <a:avLst/>
          </a:prstGeom>
        </p:spPr>
      </p:pic>
      <p:pic>
        <p:nvPicPr>
          <p:cNvPr id="408" name="picture 408"/>
          <p:cNvPicPr>
            <a:picLocks noChangeAspect="1"/>
          </p:cNvPicPr>
          <p:nvPr/>
        </p:nvPicPr>
        <p:blipFill>
          <a:blip r:embed="rId5"/>
          <a:stretch>
            <a:fillRect/>
          </a:stretch>
        </p:blipFill>
        <p:spPr>
          <a:xfrm rot="21600000">
            <a:off x="1008638" y="5323943"/>
            <a:ext cx="1475960" cy="909906"/>
          </a:xfrm>
          <a:prstGeom prst="rect">
            <a:avLst/>
          </a:prstGeom>
        </p:spPr>
      </p:pic>
      <p:pic>
        <p:nvPicPr>
          <p:cNvPr id="412" name="picture 412"/>
          <p:cNvPicPr>
            <a:picLocks noChangeAspect="1"/>
          </p:cNvPicPr>
          <p:nvPr/>
        </p:nvPicPr>
        <p:blipFill>
          <a:blip r:embed="rId6"/>
          <a:stretch>
            <a:fillRect/>
          </a:stretch>
        </p:blipFill>
        <p:spPr>
          <a:xfrm rot="21600000">
            <a:off x="2618043" y="3897413"/>
            <a:ext cx="1377937" cy="935904"/>
          </a:xfrm>
          <a:prstGeom prst="rect">
            <a:avLst/>
          </a:prstGeom>
        </p:spPr>
      </p:pic>
      <p:pic>
        <p:nvPicPr>
          <p:cNvPr id="414" name="picture 414"/>
          <p:cNvPicPr>
            <a:picLocks noChangeAspect="1"/>
          </p:cNvPicPr>
          <p:nvPr/>
        </p:nvPicPr>
        <p:blipFill>
          <a:blip r:embed="rId7"/>
          <a:stretch>
            <a:fillRect/>
          </a:stretch>
        </p:blipFill>
        <p:spPr>
          <a:xfrm rot="21600000">
            <a:off x="2617992" y="5342715"/>
            <a:ext cx="1373055" cy="892574"/>
          </a:xfrm>
          <a:prstGeom prst="rect">
            <a:avLst/>
          </a:prstGeom>
        </p:spPr>
      </p:pic>
      <p:sp>
        <p:nvSpPr>
          <p:cNvPr id="3" name="textbox 472"/>
          <p:cNvSpPr/>
          <p:nvPr/>
        </p:nvSpPr>
        <p:spPr>
          <a:xfrm>
            <a:off x="1106170" y="4937125"/>
            <a:ext cx="1055370" cy="21780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7" name="textbox 474"/>
          <p:cNvSpPr/>
          <p:nvPr/>
        </p:nvSpPr>
        <p:spPr>
          <a:xfrm>
            <a:off x="1074420" y="6365240"/>
            <a:ext cx="1086485" cy="215900"/>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476"/>
          <p:cNvSpPr/>
          <p:nvPr/>
        </p:nvSpPr>
        <p:spPr>
          <a:xfrm>
            <a:off x="2699492" y="4953963"/>
            <a:ext cx="1398653" cy="216807"/>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478"/>
          <p:cNvSpPr/>
          <p:nvPr/>
        </p:nvSpPr>
        <p:spPr>
          <a:xfrm>
            <a:off x="2617853" y="6379957"/>
            <a:ext cx="1718279" cy="216421"/>
          </a:xfrm>
          <a:prstGeom prst="rect">
            <a:avLst/>
          </a:prstGeom>
          <a:noFill/>
          <a:ln w="0" cap="flat">
            <a:noFill/>
            <a:prstDash val="solid"/>
            <a:miter lim="0"/>
          </a:ln>
        </p:spPr>
        <p:txBody>
          <a:bodyPr vert="horz" wrap="square" lIns="0" tIns="0" rIns="0" bIns="0"/>
          <a:lstStyle/>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1596"/>
          <p:cNvSpPr/>
          <p:nvPr>
            <p:custDataLst>
              <p:tags r:id="rId8"/>
            </p:custDataLst>
          </p:nvPr>
        </p:nvSpPr>
        <p:spPr>
          <a:xfrm>
            <a:off x="278130" y="3522345"/>
            <a:ext cx="323024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4" name="picture 654"/>
          <p:cNvPicPr>
            <a:picLocks noChangeAspect="1"/>
          </p:cNvPicPr>
          <p:nvPr/>
        </p:nvPicPr>
        <p:blipFill>
          <a:blip r:embed="rId1"/>
          <a:stretch>
            <a:fillRect/>
          </a:stretch>
        </p:blipFill>
        <p:spPr>
          <a:xfrm rot="21600000">
            <a:off x="0" y="1685"/>
            <a:ext cx="12192000" cy="6854630"/>
          </a:xfrm>
          <a:prstGeom prst="rect">
            <a:avLst/>
          </a:prstGeom>
        </p:spPr>
      </p:pic>
      <p:pic>
        <p:nvPicPr>
          <p:cNvPr id="8" name="图片 7" descr="6"/>
          <p:cNvPicPr>
            <a:picLocks noChangeAspect="1"/>
          </p:cNvPicPr>
          <p:nvPr/>
        </p:nvPicPr>
        <p:blipFill>
          <a:blip r:embed="rId2"/>
          <a:srcRect l="16080" t="17617" r="20457" b="25506"/>
          <a:stretch>
            <a:fillRect/>
          </a:stretch>
        </p:blipFill>
        <p:spPr>
          <a:xfrm>
            <a:off x="739818" y="1145417"/>
            <a:ext cx="2921258" cy="1637495"/>
          </a:xfrm>
          <a:prstGeom prst="rect">
            <a:avLst/>
          </a:prstGeom>
        </p:spPr>
      </p:pic>
      <p:graphicFrame>
        <p:nvGraphicFramePr>
          <p:cNvPr id="2" name="表格 1"/>
          <p:cNvGraphicFramePr/>
          <p:nvPr>
            <p:custDataLst>
              <p:tags r:id="rId3"/>
            </p:custDataLst>
          </p:nvPr>
        </p:nvGraphicFramePr>
        <p:xfrm>
          <a:off x="4718879" y="2070"/>
          <a:ext cx="7472680" cy="702945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612900"/>
                <a:gridCol w="5859780"/>
              </a:tblGrid>
              <a:tr h="0">
                <a:tc>
                  <a:txBody>
                    <a:bodyPr/>
                    <a:p>
                      <a:pPr algn="l" fontAlgn="auto">
                        <a:lnSpc>
                          <a:spcPct val="100000"/>
                        </a:lnSpc>
                        <a:buClrTx/>
                        <a:buSzTx/>
                        <a:buFontTx/>
                        <a:buNone/>
                      </a:pPr>
                      <a:r>
                        <a:rPr lang="zh-CN" altLang="en-US" sz="1090" b="1">
                          <a:solidFill>
                            <a:srgbClr val="FFE3B7"/>
                          </a:solidFill>
                          <a:latin typeface="微软雅黑" panose="020B0503020204020204" charset="-122"/>
                          <a:ea typeface="微软雅黑" panose="020B0503020204020204" charset="-122"/>
                          <a:sym typeface="+mn-ea"/>
                        </a:rPr>
                        <a:t>CPU</a:t>
                      </a:r>
                      <a:endParaRPr lang="zh-CN" altLang="en-US"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MT6877， 6nm， 2*A78（ 2.4GHz） +6*A55（ 2.0GHz），GPU： Mali OTR MC4</a:t>
                      </a:r>
                      <a:endParaRPr sz="97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Memory</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LPDDR4X 2GB RAM+EMMC 8GB ROM or above</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OS</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And roid 11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spcBef>
                          <a:spcPts val="5"/>
                        </a:spcBef>
                        <a:buClrTx/>
                        <a:buSzTx/>
                        <a:buFontTx/>
                      </a:pPr>
                      <a:r>
                        <a:rPr lang="en-US" altLang="zh-CN" sz="1090" b="1">
                          <a:solidFill>
                            <a:srgbClr val="FFE3B7"/>
                          </a:solidFill>
                          <a:latin typeface="微软雅黑" panose="020B0503020204020204" charset="-122"/>
                          <a:ea typeface="微软雅黑" panose="020B0503020204020204" charset="-122"/>
                          <a:sym typeface="+mn-ea"/>
                        </a:rPr>
                        <a:t>Display</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1*5G signal, 1*4G signal, 1*Wifi, 1*Power</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zh-CN" altLang="en-US" sz="1090" b="1">
                          <a:solidFill>
                            <a:srgbClr val="FFE3B7"/>
                          </a:solidFill>
                          <a:latin typeface="微软雅黑" panose="020B0503020204020204" charset="-122"/>
                          <a:ea typeface="微软雅黑" panose="020B0503020204020204" charset="-122"/>
                          <a:sym typeface="+mn-ea"/>
                        </a:rPr>
                        <a:t>WIFI</a:t>
                      </a:r>
                      <a:endParaRPr lang="zh-CN" altLang="en-US"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MT6635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a:lnSpc>
                          <a:spcPct val="100000"/>
                        </a:lnSpc>
                        <a:spcBef>
                          <a:spcPts val="5"/>
                        </a:spcBef>
                        <a:buClrTx/>
                        <a:buSzTx/>
                        <a:buFontTx/>
                      </a:pPr>
                      <a:r>
                        <a:rPr lang="en-US" altLang="zh-CN" sz="1090" b="1">
                          <a:solidFill>
                            <a:srgbClr val="FFE3B7"/>
                          </a:solidFill>
                          <a:latin typeface="微软雅黑" panose="020B0503020204020204" charset="-122"/>
                          <a:ea typeface="微软雅黑" panose="020B0503020204020204" charset="-122"/>
                          <a:sym typeface="+mn-ea"/>
                        </a:rPr>
                        <a:t>BT</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Bluetooth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5.1，</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Protocol</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3GPP Rel.15， 5G NR， SA/NSA， Sub 6G/LTE Category 18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191895">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Bands</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【CN】</a:t>
                      </a:r>
                      <a:endParaRPr sz="8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5G NR: N1/N3/N5/N8/N28A/N41/N77/N78 （N41/N77/N78 UL 2MIMO ）</a:t>
                      </a:r>
                      <a:endParaRPr sz="8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4G FDD: B1/B3/B5/B8/B28</a:t>
                      </a:r>
                      <a:endParaRPr sz="8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4G TDD: B34/B38/B39/B40/B41</a:t>
                      </a:r>
                      <a:endParaRPr sz="8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 EAU】</a:t>
                      </a:r>
                      <a:endParaRPr sz="8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5G NR: N1/N3/N5/N7*/N8/N20*/N28/N41/N77/N78 （N41/N77/N78 UL 2MIMO） </a:t>
                      </a:r>
                      <a:endParaRPr sz="8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4G FDD: B1/B3/B5/B7*/B8/B20*/B28</a:t>
                      </a:r>
                      <a:endParaRPr sz="8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4G TDD: B34/B38/B39/B40/B41</a:t>
                      </a:r>
                      <a:endParaRPr sz="8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 LAM】</a:t>
                      </a:r>
                      <a:endParaRPr sz="8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5G NR: N2*/N5/N8/N28/N41/N66*/N77/N78 （N41/N77/N78 UL 2MIMO ）</a:t>
                      </a:r>
                      <a:endParaRPr sz="8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4G FDD: B2/B5/B7/B8/B28/B66</a:t>
                      </a:r>
                      <a:endParaRPr sz="8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4G TDD: B42/B43</a:t>
                      </a:r>
                      <a:endParaRPr sz="8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Data Rate</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NR： Down 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2.77Gbps/1.25Gbps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 Down 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1.2Gbps/150Mbps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 Down link/Uplink up to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42.2Mbps/11.5Mbps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pPr>
                      <a:r>
                        <a:rPr lang="zh-CN" altLang="en-US" sz="1090" b="1">
                          <a:solidFill>
                            <a:srgbClr val="FFE3B7"/>
                          </a:solidFill>
                          <a:latin typeface="微软雅黑" panose="020B0503020204020204" charset="-122"/>
                          <a:ea typeface="微软雅黑" panose="020B0503020204020204" charset="-122"/>
                          <a:sym typeface="+mn-ea"/>
                        </a:rPr>
                        <a:t>WIFI</a:t>
                      </a:r>
                      <a:r>
                        <a:rPr lang="en-US" altLang="zh-CN" sz="1090" b="1">
                          <a:solidFill>
                            <a:srgbClr val="FFE3B7"/>
                          </a:solidFill>
                          <a:latin typeface="微软雅黑" panose="020B0503020204020204" charset="-122"/>
                          <a:ea typeface="微软雅黑" panose="020B0503020204020204" charset="-122"/>
                          <a:sym typeface="+mn-ea"/>
                        </a:rPr>
                        <a:t> Protocol</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 a/b/g/n/ac/ax</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085850">
                <a:tc>
                  <a:txBody>
                    <a:bodyPr/>
                    <a:p>
                      <a:pPr algn="l" rtl="0">
                        <a:lnSpc>
                          <a:spcPct val="100000"/>
                        </a:lnSpc>
                        <a:buClrTx/>
                        <a:buSzTx/>
                        <a:buFontTx/>
                      </a:pPr>
                      <a:r>
                        <a:rPr lang="zh-CN" altLang="en-US" sz="1090" b="1">
                          <a:solidFill>
                            <a:srgbClr val="FFE3B7"/>
                          </a:solidFill>
                          <a:latin typeface="微软雅黑" panose="020B0503020204020204" charset="-122"/>
                          <a:ea typeface="微软雅黑" panose="020B0503020204020204" charset="-122"/>
                          <a:sym typeface="+mn-ea"/>
                        </a:rPr>
                        <a:t>WIFI</a:t>
                      </a:r>
                      <a:r>
                        <a:rPr lang="en-US" altLang="zh-CN" sz="1090" b="1">
                          <a:solidFill>
                            <a:srgbClr val="FFE3B7"/>
                          </a:solidFill>
                          <a:latin typeface="微软雅黑" panose="020B0503020204020204" charset="-122"/>
                          <a:ea typeface="微软雅黑" panose="020B0503020204020204" charset="-122"/>
                          <a:sym typeface="+mn-ea"/>
                        </a:rPr>
                        <a:t> Rate</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 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802.11b： Up to 11Mbps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802.11g： Up to 54Mbps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802.11n： Up to 300Mbps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802.11ac:Up to 866Mbps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802.11ax:Up to 1201Mbps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buClrTx/>
                        <a:buSzTx/>
                        <a:buFontTx/>
                      </a:pPr>
                      <a:r>
                        <a:rPr lang="zh-CN" altLang="en-US" sz="1090" b="1">
                          <a:solidFill>
                            <a:srgbClr val="FFE3B7"/>
                          </a:solidFill>
                          <a:latin typeface="微软雅黑" panose="020B0503020204020204" charset="-122"/>
                          <a:ea typeface="微软雅黑" panose="020B0503020204020204" charset="-122"/>
                          <a:sym typeface="+mn-ea"/>
                        </a:rPr>
                        <a:t>External I/O port</a:t>
                      </a:r>
                      <a:endParaRPr lang="zh-CN" altLang="en-US"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1*SIM card，support hot plugging</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Nano SIM card， eSIM option</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Power Charge</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TYPE-C  5V/2A</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1090" b="1">
                          <a:solidFill>
                            <a:srgbClr val="FFE3B7"/>
                          </a:solidFill>
                          <a:latin typeface="微软雅黑" panose="020B0503020204020204" charset="-122"/>
                          <a:ea typeface="微软雅黑" panose="020B0503020204020204" charset="-122"/>
                          <a:sym typeface="+mn-ea"/>
                        </a:rPr>
                        <a:t>Battery</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4200 mAh</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fontAlgn="auto">
                        <a:lnSpc>
                          <a:spcPct val="100000"/>
                        </a:lnSpc>
                        <a:buClrTx/>
                        <a:buSzTx/>
                        <a:buFontTx/>
                        <a:buNone/>
                      </a:pPr>
                      <a:r>
                        <a:rPr lang="en-US" altLang="zh-CN" sz="850" b="1">
                          <a:solidFill>
                            <a:srgbClr val="FFE3B7"/>
                          </a:solidFill>
                          <a:latin typeface="微软雅黑" panose="020B0503020204020204" charset="-122"/>
                          <a:ea typeface="微软雅黑" panose="020B0503020204020204" charset="-122"/>
                          <a:sym typeface="+mn-ea"/>
                        </a:rPr>
                        <a:t>Working Temperature</a:t>
                      </a:r>
                      <a:endParaRPr lang="en-US" altLang="zh-CN" sz="85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0℃-45℃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p>
                      <a:pPr algn="l" rtl="0">
                        <a:lnSpc>
                          <a:spcPct val="100000"/>
                        </a:lnSpc>
                        <a:spcBef>
                          <a:spcPts val="5"/>
                        </a:spcBef>
                        <a:buClrTx/>
                        <a:buSzTx/>
                        <a:buFontTx/>
                      </a:pPr>
                      <a:r>
                        <a:rPr lang="en-US" altLang="zh-CN" sz="970" b="1">
                          <a:solidFill>
                            <a:srgbClr val="FFE3B7"/>
                          </a:solidFill>
                          <a:latin typeface="微软雅黑" panose="020B0503020204020204" charset="-122"/>
                          <a:ea typeface="微软雅黑" panose="020B0503020204020204" charset="-122"/>
                          <a:sym typeface="+mn-ea"/>
                        </a:rPr>
                        <a:t>Storage Temperature</a:t>
                      </a:r>
                      <a:endParaRPr lang="en-US" altLang="zh-CN" sz="97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-20℃-70℃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a:txBody>
                    <a:bodyPr/>
                    <a:p>
                      <a:pPr algn="l" rtl="0">
                        <a:lnSpc>
                          <a:spcPct val="100000"/>
                        </a:lnSpc>
                        <a:buClrTx/>
                        <a:buSzTx/>
                        <a:buFontTx/>
                      </a:pPr>
                      <a:r>
                        <a:rPr lang="en-US" altLang="zh-CN" sz="1090" b="1">
                          <a:solidFill>
                            <a:srgbClr val="FFE3B7"/>
                          </a:solidFill>
                          <a:latin typeface="微软雅黑" panose="020B0503020204020204" charset="-122"/>
                          <a:ea typeface="微软雅黑" panose="020B0503020204020204" charset="-122"/>
                          <a:sym typeface="+mn-ea"/>
                        </a:rPr>
                        <a:t>Working Humidity</a:t>
                      </a:r>
                      <a:endParaRPr lang="en-US" altLang="zh-CN" sz="109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-5%-95%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3"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M4X-77 Series</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575025"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MIFI</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404" name="picture 404"/>
          <p:cNvPicPr>
            <a:picLocks noChangeAspect="1"/>
          </p:cNvPicPr>
          <p:nvPr/>
        </p:nvPicPr>
        <p:blipFill>
          <a:blip r:embed="rId4"/>
          <a:stretch>
            <a:fillRect/>
          </a:stretch>
        </p:blipFill>
        <p:spPr>
          <a:xfrm rot="21600000">
            <a:off x="1008638" y="3882010"/>
            <a:ext cx="1464502" cy="944570"/>
          </a:xfrm>
          <a:prstGeom prst="rect">
            <a:avLst/>
          </a:prstGeom>
        </p:spPr>
      </p:pic>
      <p:pic>
        <p:nvPicPr>
          <p:cNvPr id="408" name="picture 408"/>
          <p:cNvPicPr>
            <a:picLocks noChangeAspect="1"/>
          </p:cNvPicPr>
          <p:nvPr/>
        </p:nvPicPr>
        <p:blipFill>
          <a:blip r:embed="rId5"/>
          <a:stretch>
            <a:fillRect/>
          </a:stretch>
        </p:blipFill>
        <p:spPr>
          <a:xfrm rot="21600000">
            <a:off x="1008638" y="5323943"/>
            <a:ext cx="1475960" cy="909906"/>
          </a:xfrm>
          <a:prstGeom prst="rect">
            <a:avLst/>
          </a:prstGeom>
        </p:spPr>
      </p:pic>
      <p:pic>
        <p:nvPicPr>
          <p:cNvPr id="412" name="picture 412"/>
          <p:cNvPicPr>
            <a:picLocks noChangeAspect="1"/>
          </p:cNvPicPr>
          <p:nvPr/>
        </p:nvPicPr>
        <p:blipFill>
          <a:blip r:embed="rId6"/>
          <a:stretch>
            <a:fillRect/>
          </a:stretch>
        </p:blipFill>
        <p:spPr>
          <a:xfrm rot="21600000">
            <a:off x="2618043" y="3897413"/>
            <a:ext cx="1377937" cy="935904"/>
          </a:xfrm>
          <a:prstGeom prst="rect">
            <a:avLst/>
          </a:prstGeom>
        </p:spPr>
      </p:pic>
      <p:pic>
        <p:nvPicPr>
          <p:cNvPr id="414" name="picture 414"/>
          <p:cNvPicPr>
            <a:picLocks noChangeAspect="1"/>
          </p:cNvPicPr>
          <p:nvPr/>
        </p:nvPicPr>
        <p:blipFill>
          <a:blip r:embed="rId7"/>
          <a:stretch>
            <a:fillRect/>
          </a:stretch>
        </p:blipFill>
        <p:spPr>
          <a:xfrm rot="21600000">
            <a:off x="2617992" y="5342715"/>
            <a:ext cx="1373055" cy="892574"/>
          </a:xfrm>
          <a:prstGeom prst="rect">
            <a:avLst/>
          </a:prstGeom>
        </p:spPr>
      </p:pic>
      <p:sp>
        <p:nvSpPr>
          <p:cNvPr id="7" name="textbox 472"/>
          <p:cNvSpPr/>
          <p:nvPr/>
        </p:nvSpPr>
        <p:spPr>
          <a:xfrm>
            <a:off x="1106170" y="4937125"/>
            <a:ext cx="1055370" cy="21780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474"/>
          <p:cNvSpPr/>
          <p:nvPr/>
        </p:nvSpPr>
        <p:spPr>
          <a:xfrm>
            <a:off x="1074420" y="6365240"/>
            <a:ext cx="1086485" cy="215900"/>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476"/>
          <p:cNvSpPr/>
          <p:nvPr/>
        </p:nvSpPr>
        <p:spPr>
          <a:xfrm>
            <a:off x="2699492" y="4953963"/>
            <a:ext cx="1398653" cy="216807"/>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478"/>
          <p:cNvSpPr/>
          <p:nvPr/>
        </p:nvSpPr>
        <p:spPr>
          <a:xfrm>
            <a:off x="2617853" y="6379957"/>
            <a:ext cx="1718279" cy="216421"/>
          </a:xfrm>
          <a:prstGeom prst="rect">
            <a:avLst/>
          </a:prstGeom>
          <a:noFill/>
          <a:ln w="0" cap="flat">
            <a:noFill/>
            <a:prstDash val="solid"/>
            <a:miter lim="0"/>
          </a:ln>
        </p:spPr>
        <p:txBody>
          <a:bodyPr vert="horz" wrap="square" lIns="0" tIns="0" rIns="0" bIns="0"/>
          <a:lstStyle/>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1596"/>
          <p:cNvSpPr/>
          <p:nvPr>
            <p:custDataLst>
              <p:tags r:id="rId8"/>
            </p:custDataLst>
          </p:nvPr>
        </p:nvSpPr>
        <p:spPr>
          <a:xfrm>
            <a:off x="278130" y="3522345"/>
            <a:ext cx="323024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4" name="picture 654"/>
          <p:cNvPicPr>
            <a:picLocks noChangeAspect="1"/>
          </p:cNvPicPr>
          <p:nvPr/>
        </p:nvPicPr>
        <p:blipFill>
          <a:blip r:embed="rId1"/>
          <a:stretch>
            <a:fillRect/>
          </a:stretch>
        </p:blipFill>
        <p:spPr>
          <a:xfrm rot="21600000">
            <a:off x="0" y="1685"/>
            <a:ext cx="12192000" cy="6854630"/>
          </a:xfrm>
          <a:prstGeom prst="rect">
            <a:avLst/>
          </a:prstGeom>
        </p:spPr>
      </p:pic>
      <p:sp>
        <p:nvSpPr>
          <p:cNvPr id="7" name="文本框 6"/>
          <p:cNvSpPr txBox="1"/>
          <p:nvPr>
            <p:custDataLst>
              <p:tags r:id="rId2"/>
            </p:custDataLst>
          </p:nvPr>
        </p:nvSpPr>
        <p:spPr>
          <a:xfrm>
            <a:off x="311924" y="1085718"/>
            <a:ext cx="2564325" cy="2095283"/>
          </a:xfrm>
          <a:prstGeom prst="rect">
            <a:avLst/>
          </a:prstGeom>
          <a:noFill/>
        </p:spPr>
        <p:txBody>
          <a:bodyPr wrap="square" lIns="28881" tIns="11552" rIns="28881" bIns="11552" rtlCol="0" anchor="t" anchorCtr="0"/>
          <a:p>
            <a:pPr indent="0">
              <a:lnSpc>
                <a:spcPct val="110000"/>
              </a:lnSpc>
              <a:spcBef>
                <a:spcPts val="0"/>
              </a:spcBef>
              <a:spcAft>
                <a:spcPts val="0"/>
              </a:spcAft>
              <a:buSzPct val="100000"/>
              <a:buNone/>
            </a:pPr>
            <a:r>
              <a:rPr lang="en-US" altLang="zh-CN" sz="2670" b="1" spc="380">
                <a:solidFill>
                  <a:srgbClr val="F49D57"/>
                </a:solidFill>
                <a:latin typeface="微软雅黑" panose="020B0503020204020204" charset="-122"/>
                <a:ea typeface="微软雅黑" panose="020B0503020204020204" charset="-122"/>
                <a:cs typeface="微软雅黑" panose="020B0503020204020204" charset="-122"/>
              </a:rPr>
              <a:t>  </a:t>
            </a:r>
            <a:endParaRPr lang="en-US" altLang="zh-CN" sz="2670" b="1" spc="380">
              <a:solidFill>
                <a:srgbClr val="F49D57"/>
              </a:solidFill>
              <a:latin typeface="微软雅黑" panose="020B0503020204020204" charset="-122"/>
              <a:ea typeface="微软雅黑" panose="020B0503020204020204" charset="-122"/>
              <a:cs typeface="微软雅黑" panose="020B0503020204020204" charset="-122"/>
            </a:endParaRPr>
          </a:p>
        </p:txBody>
      </p:sp>
      <p:pic>
        <p:nvPicPr>
          <p:cNvPr id="670" name="picture 670"/>
          <p:cNvPicPr>
            <a:picLocks noChangeAspect="1"/>
          </p:cNvPicPr>
          <p:nvPr/>
        </p:nvPicPr>
        <p:blipFill>
          <a:blip r:embed="rId3"/>
          <a:stretch>
            <a:fillRect/>
          </a:stretch>
        </p:blipFill>
        <p:spPr>
          <a:xfrm>
            <a:off x="996617" y="1197009"/>
            <a:ext cx="2773045" cy="1791446"/>
          </a:xfrm>
          <a:prstGeom prst="rect">
            <a:avLst/>
          </a:prstGeom>
        </p:spPr>
      </p:pic>
      <p:sp>
        <p:nvSpPr>
          <p:cNvPr id="9"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M6X-97 Series</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10"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4G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11" name="textbox 174"/>
          <p:cNvSpPr/>
          <p:nvPr/>
        </p:nvSpPr>
        <p:spPr>
          <a:xfrm>
            <a:off x="1042828" y="208094"/>
            <a:ext cx="1575025"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CAT6 MIFI</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graphicFrame>
        <p:nvGraphicFramePr>
          <p:cNvPr id="12" name="表格 11"/>
          <p:cNvGraphicFramePr/>
          <p:nvPr>
            <p:custDataLst>
              <p:tags r:id="rId4"/>
            </p:custDataLst>
          </p:nvPr>
        </p:nvGraphicFramePr>
        <p:xfrm>
          <a:off x="4725073" y="21710"/>
          <a:ext cx="7506970" cy="683387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635125"/>
                <a:gridCol w="5871845"/>
              </a:tblGrid>
              <a:tr h="24003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CPU</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MT6797</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WIFI</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MT6631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Memory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3G+8G or above</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gridSpan="2">
                  <a:txBody>
                    <a:bodyPr/>
                    <a:p>
                      <a:pPr algn="l" rtl="0">
                        <a:lnSpc>
                          <a:spcPct val="100000"/>
                        </a:lnSpc>
                        <a:spcBef>
                          <a:spcPts val="230"/>
                        </a:spcBef>
                        <a:buClrTx/>
                        <a:buSzTx/>
                        <a:buFontTx/>
                      </a:pPr>
                      <a:r>
                        <a:rPr lang="en-US" altLang="zh-CN" sz="1000" b="1">
                          <a:solidFill>
                            <a:srgbClr val="FFE3B7"/>
                          </a:solidFill>
                          <a:latin typeface="微软雅黑" panose="020B0503020204020204" charset="-122"/>
                          <a:ea typeface="微软雅黑" panose="020B0503020204020204" charset="-122"/>
                          <a:sym typeface="+mn-ea"/>
                        </a:rPr>
                        <a:t>Cellular</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solidFill>
                      <a:srgbClr val="DE6E3F"/>
                    </a:solidFill>
                  </a:tcPr>
                </a:tc>
                <a:tc hMerge="1">
                  <a:tcPr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3GPP Rel.11, LTE Category 6</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a:txBody>
                    <a:bodyPr/>
                    <a:p>
                      <a:pPr algn="l">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Network</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FDD LTE,DC-HSPA+, HSPA+, HSUPA, HSDPA, UMTS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23317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Bands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LTE-FDD: B1/B3/B5/B7/B8/B20/B28A</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LTE-TDD: B38/B40/B41</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UMTS/HSPA/HSPA+: B1/B5/B8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2037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  Downlink/Uplink up to 300Mbps/50Mbps                                        </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HSPA+：Downlink/Uplink up to 42.2Mbps/11.5Mbps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3G/4G Antenna</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2x2 MIMO</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7015">
                <a:tc gridSpan="2">
                  <a:txBody>
                    <a:bodyPr/>
                    <a:p>
                      <a:pPr algn="l">
                        <a:spcBef>
                          <a:spcPts val="230"/>
                        </a:spcBef>
                        <a:buClrTx/>
                        <a:buSzTx/>
                        <a:buFontTx/>
                      </a:pPr>
                      <a:r>
                        <a:rPr lang="en-US" altLang="zh-CN" sz="1000" b="1">
                          <a:solidFill>
                            <a:srgbClr val="FFE3B7"/>
                          </a:solidFill>
                          <a:latin typeface="微软雅黑" panose="020B0503020204020204" charset="-122"/>
                          <a:ea typeface="微软雅黑" panose="020B0503020204020204" charset="-122"/>
                          <a:sym typeface="+mn-ea"/>
                        </a:rPr>
                        <a:t>WIFI &amp; BT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solidFill>
                      <a:srgbClr val="DE6E3F"/>
                    </a:solidFill>
                  </a:tcPr>
                </a:tc>
                <a:tc hMerge="1">
                  <a:tcPr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2037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WIFI5 802.11a/b/g/n/ac, 1x1</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2.4GHz or 5GHz</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Clients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16 Users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2037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802.11n：Up to 150Mbps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802.11ac: Up to 433Mbps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939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Antenna</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1x1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gridSpan="2">
                  <a:txBody>
                    <a:bodyPr/>
                    <a:p>
                      <a:pPr algn="l" rtl="0">
                        <a:lnSpc>
                          <a:spcPct val="100000"/>
                        </a:lnSpc>
                        <a:spcBef>
                          <a:spcPts val="230"/>
                        </a:spcBef>
                        <a:buClrTx/>
                        <a:buSzTx/>
                        <a:buFontTx/>
                      </a:pPr>
                      <a:r>
                        <a:rPr lang="en-US" altLang="zh-CN" sz="1000" b="1">
                          <a:solidFill>
                            <a:srgbClr val="FFE3B7"/>
                          </a:solidFill>
                          <a:latin typeface="微软雅黑" panose="020B0503020204020204" charset="-122"/>
                          <a:ea typeface="微软雅黑" panose="020B0503020204020204" charset="-122"/>
                          <a:sym typeface="+mn-ea"/>
                        </a:rPr>
                        <a:t>Hardware General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solidFill>
                      <a:srgbClr val="DE6E3F"/>
                    </a:solidFill>
                  </a:tcPr>
                </a:tc>
                <a:tc hMerge="1">
                  <a:tcPr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665">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Display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LCD or LED (Power,4G, 3G, Wifi)</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939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Button</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Power,Reset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Interface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USB2.0 Port：Type-C</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SIM</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USIM Nano，eSIM </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option</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Battery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4200mAh</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4003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Power Charge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USB 5V/2A</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5273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Size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108.7*68.2*16.2mm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pic>
        <p:nvPicPr>
          <p:cNvPr id="404" name="picture 404"/>
          <p:cNvPicPr>
            <a:picLocks noChangeAspect="1"/>
          </p:cNvPicPr>
          <p:nvPr/>
        </p:nvPicPr>
        <p:blipFill>
          <a:blip r:embed="rId5"/>
          <a:stretch>
            <a:fillRect/>
          </a:stretch>
        </p:blipFill>
        <p:spPr>
          <a:xfrm rot="21600000">
            <a:off x="1008638" y="3882010"/>
            <a:ext cx="1464502" cy="944570"/>
          </a:xfrm>
          <a:prstGeom prst="rect">
            <a:avLst/>
          </a:prstGeom>
        </p:spPr>
      </p:pic>
      <p:pic>
        <p:nvPicPr>
          <p:cNvPr id="408" name="picture 408"/>
          <p:cNvPicPr>
            <a:picLocks noChangeAspect="1"/>
          </p:cNvPicPr>
          <p:nvPr/>
        </p:nvPicPr>
        <p:blipFill>
          <a:blip r:embed="rId6"/>
          <a:stretch>
            <a:fillRect/>
          </a:stretch>
        </p:blipFill>
        <p:spPr>
          <a:xfrm rot="21600000">
            <a:off x="1008638" y="5323943"/>
            <a:ext cx="1475960" cy="909906"/>
          </a:xfrm>
          <a:prstGeom prst="rect">
            <a:avLst/>
          </a:prstGeom>
        </p:spPr>
      </p:pic>
      <p:pic>
        <p:nvPicPr>
          <p:cNvPr id="412" name="picture 412"/>
          <p:cNvPicPr>
            <a:picLocks noChangeAspect="1"/>
          </p:cNvPicPr>
          <p:nvPr/>
        </p:nvPicPr>
        <p:blipFill>
          <a:blip r:embed="rId7"/>
          <a:stretch>
            <a:fillRect/>
          </a:stretch>
        </p:blipFill>
        <p:spPr>
          <a:xfrm rot="21600000">
            <a:off x="2618043" y="3897413"/>
            <a:ext cx="1377937" cy="935904"/>
          </a:xfrm>
          <a:prstGeom prst="rect">
            <a:avLst/>
          </a:prstGeom>
        </p:spPr>
      </p:pic>
      <p:pic>
        <p:nvPicPr>
          <p:cNvPr id="414" name="picture 414"/>
          <p:cNvPicPr>
            <a:picLocks noChangeAspect="1"/>
          </p:cNvPicPr>
          <p:nvPr/>
        </p:nvPicPr>
        <p:blipFill>
          <a:blip r:embed="rId8"/>
          <a:stretch>
            <a:fillRect/>
          </a:stretch>
        </p:blipFill>
        <p:spPr>
          <a:xfrm rot="21600000">
            <a:off x="2617992" y="5342715"/>
            <a:ext cx="1373055" cy="892574"/>
          </a:xfrm>
          <a:prstGeom prst="rect">
            <a:avLst/>
          </a:prstGeom>
        </p:spPr>
      </p:pic>
      <p:sp>
        <p:nvSpPr>
          <p:cNvPr id="2" name="textbox 472"/>
          <p:cNvSpPr/>
          <p:nvPr/>
        </p:nvSpPr>
        <p:spPr>
          <a:xfrm>
            <a:off x="1106170" y="4937125"/>
            <a:ext cx="1055370" cy="21780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474"/>
          <p:cNvSpPr/>
          <p:nvPr/>
        </p:nvSpPr>
        <p:spPr>
          <a:xfrm>
            <a:off x="1074420" y="6365240"/>
            <a:ext cx="1086485" cy="215900"/>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 name="textbox 476"/>
          <p:cNvSpPr/>
          <p:nvPr/>
        </p:nvSpPr>
        <p:spPr>
          <a:xfrm>
            <a:off x="2699492" y="4953963"/>
            <a:ext cx="1398653" cy="216807"/>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5" name="textbox 478"/>
          <p:cNvSpPr/>
          <p:nvPr/>
        </p:nvSpPr>
        <p:spPr>
          <a:xfrm>
            <a:off x="2617853" y="6379957"/>
            <a:ext cx="1718279" cy="216421"/>
          </a:xfrm>
          <a:prstGeom prst="rect">
            <a:avLst/>
          </a:prstGeom>
          <a:noFill/>
          <a:ln w="0" cap="flat">
            <a:noFill/>
            <a:prstDash val="solid"/>
            <a:miter lim="0"/>
          </a:ln>
        </p:spPr>
        <p:txBody>
          <a:bodyPr vert="horz" wrap="square" lIns="0" tIns="0" rIns="0" bIns="0"/>
          <a:lstStyle/>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textbox 1596"/>
          <p:cNvSpPr/>
          <p:nvPr>
            <p:custDataLst>
              <p:tags r:id="rId9"/>
            </p:custDataLst>
          </p:nvPr>
        </p:nvSpPr>
        <p:spPr>
          <a:xfrm>
            <a:off x="278130" y="3522345"/>
            <a:ext cx="323024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2" name="picture 902"/>
          <p:cNvPicPr>
            <a:picLocks noChangeAspect="1"/>
          </p:cNvPicPr>
          <p:nvPr/>
        </p:nvPicPr>
        <p:blipFill>
          <a:blip r:embed="rId1"/>
          <a:stretch>
            <a:fillRect/>
          </a:stretch>
        </p:blipFill>
        <p:spPr>
          <a:xfrm rot="21600000">
            <a:off x="0" y="1685"/>
            <a:ext cx="12192000" cy="6854630"/>
          </a:xfrm>
          <a:prstGeom prst="rect">
            <a:avLst/>
          </a:prstGeom>
        </p:spPr>
      </p:pic>
      <p:graphicFrame>
        <p:nvGraphicFramePr>
          <p:cNvPr id="3" name="表格 2"/>
          <p:cNvGraphicFramePr/>
          <p:nvPr>
            <p:custDataLst>
              <p:tags r:id="rId2"/>
            </p:custDataLst>
          </p:nvPr>
        </p:nvGraphicFramePr>
        <p:xfrm>
          <a:off x="4730125" y="1685"/>
          <a:ext cx="7461885" cy="685482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604645"/>
                <a:gridCol w="5857240"/>
              </a:tblGrid>
              <a:tr h="22669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CPU</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MTK T750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06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Memory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1GB RAM+1GB ROM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431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WIFI</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MT7915+MT7975 * 2</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06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LED</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Power /5G signal /4G signal /WiFi</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5527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3GPP Rel.15， 5G NR， SA/NSA， Sub 6G/LTE Category 18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758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Bands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EAU】</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NSA： n1/ 3/ 5*/ 7/ 8/ 20/ 28/ 38/ 40/ 41/ 71*/ 77/ 78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SA： n1/ 3/ 5*/ 7/ 8/ 20/ 28/ 38/ 40/ 41/ 71*/ 77/ 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FDD: B1/ 3/ 5*/ 7/ 8/ 20/ 28/ 32/ 71*</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TDD: B38/ 40/ 41/ 42/ 43</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 B1/ 5*/ 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LAM】</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NSA： n2/ 5/ 7/ 28/ 66/ 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SA： n2/ 5/ 7/ 28/ 66/ 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FDD: B2/ 4/ 5/ 7/ 8/ 28/ 66</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TDD: B42/ 43</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 B2/ 4/ 54</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115443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5G】</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SA: DL : 4.67Gbps, UL: 1.25Gbps;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NSA: DL : 3.74Gbps(LTE 1.4Gbps+NR 2.3Gbps)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UL:835Mbps(LTE 211Mbps+NR 625Mbps)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DL: 1.6Gbps， UL: 211Mbps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06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WIFI 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802.11a/b/g/n/ac/ax</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rowSpan="2">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WIFI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 GHz: 2402 Mbps (802.11ax, HE80)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vMerge="1">
                  <a:tcPr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2.4 GHz: 1148 Mbps (802.11ax)</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rowSpan="2">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SIM</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1*</a:t>
                      </a:r>
                      <a:r>
                        <a:rPr sz="970" kern="0" dirty="0">
                          <a:solidFill>
                            <a:srgbClr val="F4B183">
                              <a:alpha val="100000"/>
                            </a:srgbClr>
                          </a:solidFill>
                          <a:uFillTx/>
                          <a:latin typeface="Arial" panose="020B0604020202020204" pitchFamily="34" charset="0"/>
                          <a:ea typeface="黑体" panose="02010609060101010101" charset="-122"/>
                          <a:cs typeface="+mj-lt"/>
                          <a:sym typeface="+mn-ea"/>
                        </a:rPr>
                        <a:t>SIM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card</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support hot plugging</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060">
                <a:tc vMerge="1">
                  <a:tcPr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Nano</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SIM Card</a:t>
                      </a:r>
                      <a:r>
                        <a:rPr sz="970" kern="0" dirty="0">
                          <a:solidFill>
                            <a:srgbClr val="F4B183">
                              <a:alpha val="100000"/>
                            </a:srgbClr>
                          </a:solidFill>
                          <a:uFillTx/>
                          <a:latin typeface="Arial" panose="020B0604020202020204" pitchFamily="34" charset="0"/>
                          <a:ea typeface="黑体" panose="02010609060101010101" charset="-122"/>
                          <a:cs typeface="+mj-lt"/>
                          <a:sym typeface="+mn-ea"/>
                        </a:rPr>
                        <a:t>， eSIM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optional</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USB</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TYPE-C USB2.0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06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Port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3x RJ45 ( 2xLAN 1 Gigabit,1xLAN/WAN 2.5Gigabit）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VoLTE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RJ11</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06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1*WPS/MESH + 1*RESET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669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Power Charge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AC 100~240V, 50/60Hz, DC 12V</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2"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R2A-75</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4"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20809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Router Series</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6" name="picture 926"/>
          <p:cNvPicPr>
            <a:picLocks noChangeAspect="1"/>
          </p:cNvPicPr>
          <p:nvPr/>
        </p:nvPicPr>
        <p:blipFill>
          <a:blip r:embed="rId3"/>
          <a:stretch>
            <a:fillRect/>
          </a:stretch>
        </p:blipFill>
        <p:spPr>
          <a:xfrm rot="21600000">
            <a:off x="990537" y="3968461"/>
            <a:ext cx="1471049" cy="957124"/>
          </a:xfrm>
          <a:prstGeom prst="rect">
            <a:avLst/>
          </a:prstGeom>
        </p:spPr>
      </p:pic>
      <p:pic>
        <p:nvPicPr>
          <p:cNvPr id="8" name="picture 928"/>
          <p:cNvPicPr>
            <a:picLocks noChangeAspect="1"/>
          </p:cNvPicPr>
          <p:nvPr/>
        </p:nvPicPr>
        <p:blipFill>
          <a:blip r:embed="rId4"/>
          <a:stretch>
            <a:fillRect/>
          </a:stretch>
        </p:blipFill>
        <p:spPr>
          <a:xfrm rot="21600000">
            <a:off x="990537" y="5409147"/>
            <a:ext cx="1482508" cy="916517"/>
          </a:xfrm>
          <a:prstGeom prst="rect">
            <a:avLst/>
          </a:prstGeom>
        </p:spPr>
      </p:pic>
      <p:pic>
        <p:nvPicPr>
          <p:cNvPr id="9" name="picture 930"/>
          <p:cNvPicPr>
            <a:picLocks noChangeAspect="1"/>
          </p:cNvPicPr>
          <p:nvPr/>
        </p:nvPicPr>
        <p:blipFill>
          <a:blip r:embed="rId5"/>
          <a:stretch>
            <a:fillRect/>
          </a:stretch>
        </p:blipFill>
        <p:spPr>
          <a:xfrm rot="21600000">
            <a:off x="2606404" y="3984829"/>
            <a:ext cx="1378023" cy="935904"/>
          </a:xfrm>
          <a:prstGeom prst="rect">
            <a:avLst/>
          </a:prstGeom>
        </p:spPr>
      </p:pic>
      <p:pic>
        <p:nvPicPr>
          <p:cNvPr id="10" name="picture 932"/>
          <p:cNvPicPr>
            <a:picLocks noChangeAspect="1"/>
          </p:cNvPicPr>
          <p:nvPr/>
        </p:nvPicPr>
        <p:blipFill>
          <a:blip r:embed="rId6"/>
          <a:stretch>
            <a:fillRect/>
          </a:stretch>
        </p:blipFill>
        <p:spPr>
          <a:xfrm rot="21600000">
            <a:off x="2606439" y="5429383"/>
            <a:ext cx="1373055" cy="895055"/>
          </a:xfrm>
          <a:prstGeom prst="rect">
            <a:avLst/>
          </a:prstGeom>
        </p:spPr>
      </p:pic>
      <p:pic>
        <p:nvPicPr>
          <p:cNvPr id="15" name="图片 14" descr="03"/>
          <p:cNvPicPr>
            <a:picLocks noChangeAspect="1"/>
          </p:cNvPicPr>
          <p:nvPr/>
        </p:nvPicPr>
        <p:blipFill>
          <a:blip r:embed="rId7"/>
          <a:srcRect t="5286" b="3187"/>
          <a:stretch>
            <a:fillRect/>
          </a:stretch>
        </p:blipFill>
        <p:spPr>
          <a:xfrm>
            <a:off x="278421" y="758390"/>
            <a:ext cx="4202890" cy="2880100"/>
          </a:xfrm>
          <a:prstGeom prst="rect">
            <a:avLst/>
          </a:prstGeom>
        </p:spPr>
      </p:pic>
      <p:sp>
        <p:nvSpPr>
          <p:cNvPr id="7" name="textbox 1596"/>
          <p:cNvSpPr/>
          <p:nvPr>
            <p:custDataLst>
              <p:tags r:id="rId8"/>
            </p:custDataLst>
          </p:nvPr>
        </p:nvSpPr>
        <p:spPr>
          <a:xfrm>
            <a:off x="248920" y="3638550"/>
            <a:ext cx="348551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
        <p:nvSpPr>
          <p:cNvPr id="472" name="textbox 472"/>
          <p:cNvSpPr/>
          <p:nvPr/>
        </p:nvSpPr>
        <p:spPr>
          <a:xfrm>
            <a:off x="1183005" y="4937125"/>
            <a:ext cx="978535" cy="21780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4" name="textbox 474"/>
          <p:cNvSpPr/>
          <p:nvPr/>
        </p:nvSpPr>
        <p:spPr>
          <a:xfrm>
            <a:off x="1180465" y="6365240"/>
            <a:ext cx="980440" cy="215900"/>
          </a:xfrm>
          <a:prstGeom prst="rect">
            <a:avLst/>
          </a:prstGeom>
          <a:noFill/>
          <a:ln w="0" cap="flat">
            <a:noFill/>
            <a:prstDash val="solid"/>
            <a:miter lim="0"/>
          </a:ln>
        </p:spPr>
        <p:txBody>
          <a:bodyPr vert="horz" wrap="square" lIns="0" tIns="0" rIns="0" bIns="0"/>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6" name="textbox 476"/>
          <p:cNvSpPr/>
          <p:nvPr/>
        </p:nvSpPr>
        <p:spPr>
          <a:xfrm>
            <a:off x="2699492" y="4953963"/>
            <a:ext cx="1398653" cy="216807"/>
          </a:xfrm>
          <a:prstGeom prst="rect">
            <a:avLst/>
          </a:prstGeom>
          <a:noFill/>
          <a:ln w="0" cap="flat">
            <a:noFill/>
            <a:prstDash val="solid"/>
            <a:miter lim="0"/>
          </a:ln>
        </p:spPr>
        <p:txBody>
          <a:bodyPr vert="horz" wrap="square" lIns="0" tIns="0" rIns="0" bIns="0"/>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8" name="textbox 478"/>
          <p:cNvSpPr/>
          <p:nvPr/>
        </p:nvSpPr>
        <p:spPr>
          <a:xfrm>
            <a:off x="2617853" y="6379957"/>
            <a:ext cx="1718279" cy="216421"/>
          </a:xfrm>
          <a:prstGeom prst="rect">
            <a:avLst/>
          </a:prstGeom>
          <a:noFill/>
          <a:ln w="0" cap="flat">
            <a:noFill/>
            <a:prstDash val="solid"/>
            <a:miter lim="0"/>
          </a:ln>
        </p:spPr>
        <p:txBody>
          <a:bodyPr vert="horz" wrap="square" lIns="0" tIns="0" rIns="0" bIns="0"/>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2" name="picture 832"/>
          <p:cNvPicPr>
            <a:picLocks noChangeAspect="1"/>
          </p:cNvPicPr>
          <p:nvPr/>
        </p:nvPicPr>
        <p:blipFill>
          <a:blip r:embed="rId1"/>
          <a:stretch>
            <a:fillRect/>
          </a:stretch>
        </p:blipFill>
        <p:spPr>
          <a:xfrm rot="21600000">
            <a:off x="0" y="1685"/>
            <a:ext cx="12192000" cy="6854630"/>
          </a:xfrm>
          <a:prstGeom prst="rect">
            <a:avLst/>
          </a:prstGeom>
        </p:spPr>
      </p:pic>
      <p:graphicFrame>
        <p:nvGraphicFramePr>
          <p:cNvPr id="4" name="表格 3"/>
          <p:cNvGraphicFramePr/>
          <p:nvPr>
            <p:custDataLst>
              <p:tags r:id="rId2"/>
            </p:custDataLst>
          </p:nvPr>
        </p:nvGraphicFramePr>
        <p:xfrm>
          <a:off x="4721856" y="1685"/>
          <a:ext cx="7465060" cy="685419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631950"/>
                <a:gridCol w="5833110"/>
              </a:tblGrid>
              <a:tr h="28448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CPU</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MT6877</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288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Memory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LPDDR4X 2GB RAM+EMMC 8GB ROM or above</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415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WIFI</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MT7981BA+MT7976CN+MT7531AE</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288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LED</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Power /5G signal /4G signal /WiFi</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352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3GPP Rel.15， 5G NR， SA/NSA， Sub 6G/LTE Category 18</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2123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Bands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EAU】</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n1/n3/n5/n7/n8/n20/n28/n38/n40/n41/n77/n78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 B1/B3/B5/B7/B8/B20/B28/B38/B40/B41/B42/B43</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 B1/B2/B5/B8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LAM】</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NR:n2/n5/n28/n66/n78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4G:B2/B4/B5/B7/B8/B28/B42/B43/B66</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3G:B1/B2/B4/B5/B8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 NA】</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5G NR:n2/n5/n12/n25/n66/n41/n48/n71/n77/n78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4G:B2/B4/B5/B7/B12/B13/B14/B17/B25/B26/B41/B42/B43/B48/B66/B71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3G： B2/B4/B5</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78041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NR： Down link/Uplink up to 2.77Gbps/1.25Gbps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LTE： Down link/Uplink up to 1.2Gbps/150Mbps</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 Down link/Uplink up to 42.2Mbps/11.5Mbps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72745">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WIFI 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WiFi-6, 802.11a/b/g/n/ac/ax, 2.4GHz &amp; 5GHz Simultaneous Dual-Band Wi-Fi</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0005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WIFI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 GHz: 2402 Mbps (802.11ax, HE80),2.4 GHz: 574 Mbps (802.11ax)</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352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Clients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128 users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3520">
                <a:tc rowSpan="2">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SIM Card</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NANO SIM card， eSIM optional</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37820">
                <a:tc vMerge="1">
                  <a:tcPr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single SIM card， hot plugging supported</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352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USB</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TYPE-C USB2.0（</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interface</a:t>
                      </a:r>
                      <a:r>
                        <a:rPr sz="970" kern="0" dirty="0">
                          <a:solidFill>
                            <a:srgbClr val="F4B183">
                              <a:alpha val="100000"/>
                            </a:srgbClr>
                          </a:solidFill>
                          <a:uFillTx/>
                          <a:latin typeface="Arial" panose="020B0604020202020204" pitchFamily="34" charset="0"/>
                          <a:ea typeface="黑体" panose="02010609060101010101" charset="-122"/>
                          <a:cs typeface="+mj-lt"/>
                          <a:sym typeface="+mn-ea"/>
                        </a:rPr>
                        <a: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288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Port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2x RJ45 ( 1xLAN 1 Gigabit,1xLAN/WAN 1 Gigabit)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415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VoLTE </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RJ11(Option)</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288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Button</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1*WPS/MESH + 1*RESET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2352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Power Charge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AC 100~240V, 50/60Hz, DC 12V</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5"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R4B-77</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6"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5G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7" name="textbox 174"/>
          <p:cNvSpPr/>
          <p:nvPr/>
        </p:nvSpPr>
        <p:spPr>
          <a:xfrm>
            <a:off x="1042828" y="208094"/>
            <a:ext cx="1978216"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Router Series</a:t>
            </a:r>
            <a:endPar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9" name="图片 8" descr="04"/>
          <p:cNvPicPr>
            <a:picLocks noChangeAspect="1"/>
          </p:cNvPicPr>
          <p:nvPr/>
        </p:nvPicPr>
        <p:blipFill>
          <a:blip r:embed="rId3"/>
          <a:srcRect l="1810" t="2924" r="2454" b="2939"/>
          <a:stretch>
            <a:fillRect/>
          </a:stretch>
        </p:blipFill>
        <p:spPr>
          <a:xfrm>
            <a:off x="508321" y="920898"/>
            <a:ext cx="4236008" cy="2343282"/>
          </a:xfrm>
          <a:prstGeom prst="rect">
            <a:avLst/>
          </a:prstGeom>
        </p:spPr>
      </p:pic>
      <p:pic>
        <p:nvPicPr>
          <p:cNvPr id="2" name="picture 926"/>
          <p:cNvPicPr>
            <a:picLocks noChangeAspect="1"/>
          </p:cNvPicPr>
          <p:nvPr/>
        </p:nvPicPr>
        <p:blipFill>
          <a:blip r:embed="rId4"/>
          <a:stretch>
            <a:fillRect/>
          </a:stretch>
        </p:blipFill>
        <p:spPr>
          <a:xfrm rot="21600000">
            <a:off x="990537" y="3968461"/>
            <a:ext cx="1471049" cy="957124"/>
          </a:xfrm>
          <a:prstGeom prst="rect">
            <a:avLst/>
          </a:prstGeom>
        </p:spPr>
      </p:pic>
      <p:pic>
        <p:nvPicPr>
          <p:cNvPr id="3" name="picture 928"/>
          <p:cNvPicPr>
            <a:picLocks noChangeAspect="1"/>
          </p:cNvPicPr>
          <p:nvPr/>
        </p:nvPicPr>
        <p:blipFill>
          <a:blip r:embed="rId5"/>
          <a:stretch>
            <a:fillRect/>
          </a:stretch>
        </p:blipFill>
        <p:spPr>
          <a:xfrm rot="21600000">
            <a:off x="990537" y="5409147"/>
            <a:ext cx="1482508" cy="916517"/>
          </a:xfrm>
          <a:prstGeom prst="rect">
            <a:avLst/>
          </a:prstGeom>
        </p:spPr>
      </p:pic>
      <p:pic>
        <p:nvPicPr>
          <p:cNvPr id="10" name="picture 930"/>
          <p:cNvPicPr>
            <a:picLocks noChangeAspect="1"/>
          </p:cNvPicPr>
          <p:nvPr/>
        </p:nvPicPr>
        <p:blipFill>
          <a:blip r:embed="rId6"/>
          <a:stretch>
            <a:fillRect/>
          </a:stretch>
        </p:blipFill>
        <p:spPr>
          <a:xfrm rot="21600000">
            <a:off x="2606404" y="3984829"/>
            <a:ext cx="1378023" cy="935904"/>
          </a:xfrm>
          <a:prstGeom prst="rect">
            <a:avLst/>
          </a:prstGeom>
        </p:spPr>
      </p:pic>
      <p:pic>
        <p:nvPicPr>
          <p:cNvPr id="15" name="picture 932"/>
          <p:cNvPicPr>
            <a:picLocks noChangeAspect="1"/>
          </p:cNvPicPr>
          <p:nvPr/>
        </p:nvPicPr>
        <p:blipFill>
          <a:blip r:embed="rId7"/>
          <a:stretch>
            <a:fillRect/>
          </a:stretch>
        </p:blipFill>
        <p:spPr>
          <a:xfrm rot="21600000">
            <a:off x="2606439" y="5429383"/>
            <a:ext cx="1373055" cy="895055"/>
          </a:xfrm>
          <a:prstGeom prst="rect">
            <a:avLst/>
          </a:prstGeom>
        </p:spPr>
      </p:pic>
      <p:sp>
        <p:nvSpPr>
          <p:cNvPr id="16" name="textbox 1596"/>
          <p:cNvSpPr/>
          <p:nvPr>
            <p:custDataLst>
              <p:tags r:id="rId8"/>
            </p:custDataLst>
          </p:nvPr>
        </p:nvSpPr>
        <p:spPr>
          <a:xfrm>
            <a:off x="248920" y="3638550"/>
            <a:ext cx="348551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
        <p:nvSpPr>
          <p:cNvPr id="472" name="textbox 472"/>
          <p:cNvSpPr/>
          <p:nvPr/>
        </p:nvSpPr>
        <p:spPr>
          <a:xfrm>
            <a:off x="1183005" y="4937125"/>
            <a:ext cx="978535" cy="21780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4" name="textbox 474"/>
          <p:cNvSpPr/>
          <p:nvPr/>
        </p:nvSpPr>
        <p:spPr>
          <a:xfrm>
            <a:off x="1180465" y="6365240"/>
            <a:ext cx="980440" cy="215900"/>
          </a:xfrm>
          <a:prstGeom prst="rect">
            <a:avLst/>
          </a:prstGeom>
          <a:noFill/>
          <a:ln w="0" cap="flat">
            <a:noFill/>
            <a:prstDash val="solid"/>
            <a:miter lim="0"/>
          </a:ln>
        </p:spPr>
        <p:txBody>
          <a:bodyPr vert="horz" wrap="square" lIns="0" tIns="0" rIns="0" bIns="0"/>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6" name="textbox 476"/>
          <p:cNvSpPr/>
          <p:nvPr/>
        </p:nvSpPr>
        <p:spPr>
          <a:xfrm>
            <a:off x="2699492" y="4953963"/>
            <a:ext cx="1398653" cy="216807"/>
          </a:xfrm>
          <a:prstGeom prst="rect">
            <a:avLst/>
          </a:prstGeom>
          <a:noFill/>
          <a:ln w="0" cap="flat">
            <a:noFill/>
            <a:prstDash val="solid"/>
            <a:miter lim="0"/>
          </a:ln>
        </p:spPr>
        <p:txBody>
          <a:bodyPr vert="horz" wrap="square" lIns="0" tIns="0" rIns="0" bIns="0"/>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8" name="textbox 478"/>
          <p:cNvSpPr/>
          <p:nvPr/>
        </p:nvSpPr>
        <p:spPr>
          <a:xfrm>
            <a:off x="2617853" y="6379957"/>
            <a:ext cx="1718279" cy="216421"/>
          </a:xfrm>
          <a:prstGeom prst="rect">
            <a:avLst/>
          </a:prstGeom>
          <a:noFill/>
          <a:ln w="0" cap="flat">
            <a:noFill/>
            <a:prstDash val="solid"/>
            <a:miter lim="0"/>
          </a:ln>
        </p:spPr>
        <p:txBody>
          <a:bodyPr vert="horz" wrap="square" lIns="0" tIns="0" rIns="0" bIns="0"/>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2" name="picture 832"/>
          <p:cNvPicPr>
            <a:picLocks noChangeAspect="1"/>
          </p:cNvPicPr>
          <p:nvPr/>
        </p:nvPicPr>
        <p:blipFill>
          <a:blip r:embed="rId1"/>
          <a:stretch>
            <a:fillRect/>
          </a:stretch>
        </p:blipFill>
        <p:spPr>
          <a:xfrm rot="21600000">
            <a:off x="0" y="1685"/>
            <a:ext cx="12192000" cy="6854630"/>
          </a:xfrm>
          <a:prstGeom prst="rect">
            <a:avLst/>
          </a:prstGeom>
        </p:spPr>
      </p:pic>
      <p:sp>
        <p:nvSpPr>
          <p:cNvPr id="2" name="文本框 1"/>
          <p:cNvSpPr txBox="1"/>
          <p:nvPr>
            <p:custDataLst>
              <p:tags r:id="rId2"/>
            </p:custDataLst>
          </p:nvPr>
        </p:nvSpPr>
        <p:spPr>
          <a:xfrm>
            <a:off x="311924" y="1085718"/>
            <a:ext cx="2564325" cy="2095283"/>
          </a:xfrm>
          <a:prstGeom prst="rect">
            <a:avLst/>
          </a:prstGeom>
          <a:noFill/>
        </p:spPr>
        <p:txBody>
          <a:bodyPr wrap="square" lIns="28881" tIns="11552" rIns="28881" bIns="11552" rtlCol="0" anchor="t" anchorCtr="0"/>
          <a:p>
            <a:pPr indent="0">
              <a:lnSpc>
                <a:spcPct val="110000"/>
              </a:lnSpc>
              <a:spcBef>
                <a:spcPts val="0"/>
              </a:spcBef>
              <a:spcAft>
                <a:spcPts val="0"/>
              </a:spcAft>
              <a:buSzPct val="100000"/>
              <a:buNone/>
            </a:pPr>
            <a:endParaRPr lang="en-US" altLang="zh-CN" sz="2670" b="1" spc="380">
              <a:solidFill>
                <a:srgbClr val="F49D57"/>
              </a:solidFill>
              <a:latin typeface="微软雅黑" panose="020B0503020204020204" charset="-122"/>
              <a:ea typeface="微软雅黑" panose="020B0503020204020204" charset="-122"/>
              <a:cs typeface="微软雅黑" panose="020B0503020204020204" charset="-122"/>
            </a:endParaRPr>
          </a:p>
        </p:txBody>
      </p:sp>
      <p:sp>
        <p:nvSpPr>
          <p:cNvPr id="3"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CAT6  R6A-97</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10"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4G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15" name="textbox 174"/>
          <p:cNvSpPr/>
          <p:nvPr/>
        </p:nvSpPr>
        <p:spPr>
          <a:xfrm>
            <a:off x="1042828" y="208094"/>
            <a:ext cx="231594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hardr</a:t>
            </a:r>
            <a:r>
              <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oute</a:t>
            </a: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r</a:t>
            </a:r>
            <a:r>
              <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 Series</a:t>
            </a: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16" name="图片 15" descr="02"/>
          <p:cNvPicPr>
            <a:picLocks noChangeAspect="1"/>
          </p:cNvPicPr>
          <p:nvPr/>
        </p:nvPicPr>
        <p:blipFill>
          <a:blip r:embed="rId3"/>
          <a:srcRect l="2467" t="3311" r="2367" b="3535"/>
          <a:stretch>
            <a:fillRect/>
          </a:stretch>
        </p:blipFill>
        <p:spPr>
          <a:xfrm>
            <a:off x="425141" y="973656"/>
            <a:ext cx="4007263" cy="2207345"/>
          </a:xfrm>
          <a:prstGeom prst="rect">
            <a:avLst/>
          </a:prstGeom>
        </p:spPr>
      </p:pic>
      <p:graphicFrame>
        <p:nvGraphicFramePr>
          <p:cNvPr id="17" name="表格 16"/>
          <p:cNvGraphicFramePr/>
          <p:nvPr>
            <p:custDataLst>
              <p:tags r:id="rId4"/>
            </p:custDataLst>
          </p:nvPr>
        </p:nvGraphicFramePr>
        <p:xfrm>
          <a:off x="4716466" y="1685"/>
          <a:ext cx="7505700" cy="685419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614805"/>
                <a:gridCol w="5890895"/>
              </a:tblGrid>
              <a:tr h="233045">
                <a:tc gridSpan="2">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Platform</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solidFill>
                      <a:srgbClr val="DE6E3F"/>
                    </a:solidFill>
                  </a:tcPr>
                </a:tc>
                <a:tc hMerge="1">
                  <a:tcPr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CPU</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MT6797</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WIFI</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fontAlgn="auto">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MT7621+7613+7603</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241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Memory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3G+8G or above</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gridSpan="2">
                  <a:txBody>
                    <a:bodyPr/>
                    <a:p>
                      <a:pPr algn="l" rtl="0">
                        <a:lnSpc>
                          <a:spcPct val="100000"/>
                        </a:lnSpc>
                        <a:spcBef>
                          <a:spcPts val="200"/>
                        </a:spcBef>
                        <a:buClrTx/>
                        <a:buSzTx/>
                        <a:buFontTx/>
                      </a:pPr>
                      <a:r>
                        <a:rPr lang="en-US" altLang="zh-CN" sz="1000" b="1">
                          <a:solidFill>
                            <a:srgbClr val="FFE3B7"/>
                          </a:solidFill>
                          <a:latin typeface="微软雅黑" panose="020B0503020204020204" charset="-122"/>
                          <a:ea typeface="微软雅黑" panose="020B0503020204020204" charset="-122"/>
                          <a:sym typeface="+mn-ea"/>
                        </a:rPr>
                        <a:t>Cellular</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solidFill>
                      <a:srgbClr val="DE6E3F"/>
                    </a:solidFill>
                  </a:tcPr>
                </a:tc>
                <a:tc hMerge="1">
                  <a:tcPr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680">
                <a:tc>
                  <a:txBody>
                    <a:bodyPr/>
                    <a:p>
                      <a:pPr algn="l" fontAlgn="auto">
                        <a:lnSpc>
                          <a:spcPct val="100000"/>
                        </a:lnSpc>
                        <a:buClrTx/>
                        <a:buSzTx/>
                        <a:buFontTx/>
                        <a:buNone/>
                      </a:pP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3GPP Rel.11, LTE Category 6</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System</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FDD LTE,DC-HSPA+, HSPA+, HSUPA, HSDPA, UMTS</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2354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LTE：  Downlink/Uplink up to 300Mbps/50Mbps                                        </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HSPA+：Downlink/Uplink up to 42.2Mbps/11.5Mbps</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3G/4G Antennas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2x2 MIMO</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61531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Bands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LTE-FDD: B1/B3/B5/B7/B8/B20/B28A</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LTE-TDD: B38/B40/B41</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UMTS/HSPA/HSPA+: B1/B5/B8</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gridSpan="2">
                  <a:txBody>
                    <a:bodyPr/>
                    <a:p>
                      <a:pPr algn="l">
                        <a:spcBef>
                          <a:spcPts val="200"/>
                        </a:spcBef>
                        <a:buClrTx/>
                        <a:buSzTx/>
                        <a:buFontTx/>
                      </a:pPr>
                      <a:r>
                        <a:rPr lang="en-US" altLang="zh-CN" sz="1000" b="1">
                          <a:solidFill>
                            <a:srgbClr val="FFE3B7"/>
                          </a:solidFill>
                          <a:latin typeface="微软雅黑" panose="020B0503020204020204" charset="-122"/>
                          <a:ea typeface="微软雅黑" panose="020B0503020204020204" charset="-122"/>
                          <a:sym typeface="+mn-ea"/>
                        </a:rPr>
                        <a:t>WIFI &amp; BT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solidFill>
                      <a:srgbClr val="DE6E3F"/>
                    </a:solidFill>
                  </a:tcPr>
                </a:tc>
                <a:tc hMerge="1">
                  <a:tcPr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23545">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WIFI5 802.11a/b/g/n/ac2.4GHz or 5GHz</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2.4GHz &amp; 5GHz Dual-Band WI-FI</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Clients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64 Users</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80581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802.11b：Up to 11Mbps</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802.11g: Up to 54Mbps</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802.11n：Up to 300Mbps</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802.11ac: Up to 866Mbps</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Antennas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2*2</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gridSpan="2">
                  <a:txBody>
                    <a:bodyPr/>
                    <a:p>
                      <a:pPr algn="l" rtl="0">
                        <a:lnSpc>
                          <a:spcPct val="100000"/>
                        </a:lnSpc>
                        <a:spcBef>
                          <a:spcPts val="200"/>
                        </a:spcBef>
                        <a:buClrTx/>
                        <a:buSzTx/>
                        <a:buFontTx/>
                      </a:pPr>
                      <a:r>
                        <a:rPr lang="en-US" altLang="zh-CN" sz="1000" b="1">
                          <a:solidFill>
                            <a:srgbClr val="FFE3B7"/>
                          </a:solidFill>
                          <a:latin typeface="微软雅黑" panose="020B0503020204020204" charset="-122"/>
                          <a:ea typeface="微软雅黑" panose="020B0503020204020204" charset="-122"/>
                          <a:sym typeface="+mn-ea"/>
                        </a:rPr>
                        <a:t>Hardware General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solidFill>
                      <a:srgbClr val="DE6E3F"/>
                    </a:solidFill>
                  </a:tcPr>
                </a:tc>
                <a:tc hMerge="1">
                  <a:tcPr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9116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LED</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1*Power,3*Signal,1*WIFI2.4G，1*WiFi5.8G，1*Internet，1*LAN，1*VoLTE</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68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WiFi，WPS，Reset</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Interface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USB2.0 Port：Type-A</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241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SIM</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USIM Nano，eSIM optional</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Port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1*WAN+3*LAN</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Battery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4000mAh optional</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Power Charge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DC Jack 12V/1.5A</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pic>
        <p:nvPicPr>
          <p:cNvPr id="6" name="picture 926"/>
          <p:cNvPicPr>
            <a:picLocks noChangeAspect="1"/>
          </p:cNvPicPr>
          <p:nvPr/>
        </p:nvPicPr>
        <p:blipFill>
          <a:blip r:embed="rId5"/>
          <a:stretch>
            <a:fillRect/>
          </a:stretch>
        </p:blipFill>
        <p:spPr>
          <a:xfrm rot="21600000">
            <a:off x="990537" y="3968461"/>
            <a:ext cx="1471049" cy="957124"/>
          </a:xfrm>
          <a:prstGeom prst="rect">
            <a:avLst/>
          </a:prstGeom>
        </p:spPr>
      </p:pic>
      <p:pic>
        <p:nvPicPr>
          <p:cNvPr id="4" name="picture 928"/>
          <p:cNvPicPr>
            <a:picLocks noChangeAspect="1"/>
          </p:cNvPicPr>
          <p:nvPr/>
        </p:nvPicPr>
        <p:blipFill>
          <a:blip r:embed="rId6"/>
          <a:stretch>
            <a:fillRect/>
          </a:stretch>
        </p:blipFill>
        <p:spPr>
          <a:xfrm rot="21600000">
            <a:off x="990537" y="5409147"/>
            <a:ext cx="1482508" cy="916517"/>
          </a:xfrm>
          <a:prstGeom prst="rect">
            <a:avLst/>
          </a:prstGeom>
        </p:spPr>
      </p:pic>
      <p:pic>
        <p:nvPicPr>
          <p:cNvPr id="9" name="picture 930"/>
          <p:cNvPicPr>
            <a:picLocks noChangeAspect="1"/>
          </p:cNvPicPr>
          <p:nvPr/>
        </p:nvPicPr>
        <p:blipFill>
          <a:blip r:embed="rId7"/>
          <a:stretch>
            <a:fillRect/>
          </a:stretch>
        </p:blipFill>
        <p:spPr>
          <a:xfrm rot="21600000">
            <a:off x="2606404" y="3984829"/>
            <a:ext cx="1378023" cy="935904"/>
          </a:xfrm>
          <a:prstGeom prst="rect">
            <a:avLst/>
          </a:prstGeom>
        </p:spPr>
      </p:pic>
      <p:pic>
        <p:nvPicPr>
          <p:cNvPr id="5" name="picture 932"/>
          <p:cNvPicPr>
            <a:picLocks noChangeAspect="1"/>
          </p:cNvPicPr>
          <p:nvPr/>
        </p:nvPicPr>
        <p:blipFill>
          <a:blip r:embed="rId8"/>
          <a:stretch>
            <a:fillRect/>
          </a:stretch>
        </p:blipFill>
        <p:spPr>
          <a:xfrm rot="21600000">
            <a:off x="2606439" y="5429383"/>
            <a:ext cx="1373055" cy="895055"/>
          </a:xfrm>
          <a:prstGeom prst="rect">
            <a:avLst/>
          </a:prstGeom>
        </p:spPr>
      </p:pic>
      <p:sp>
        <p:nvSpPr>
          <p:cNvPr id="7" name="textbox 1596"/>
          <p:cNvSpPr/>
          <p:nvPr>
            <p:custDataLst>
              <p:tags r:id="rId9"/>
            </p:custDataLst>
          </p:nvPr>
        </p:nvSpPr>
        <p:spPr>
          <a:xfrm>
            <a:off x="248920" y="3638550"/>
            <a:ext cx="348551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
        <p:nvSpPr>
          <p:cNvPr id="472" name="textbox 472"/>
          <p:cNvSpPr/>
          <p:nvPr/>
        </p:nvSpPr>
        <p:spPr>
          <a:xfrm>
            <a:off x="1183005" y="4937125"/>
            <a:ext cx="978535" cy="21780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4" name="textbox 474"/>
          <p:cNvSpPr/>
          <p:nvPr/>
        </p:nvSpPr>
        <p:spPr>
          <a:xfrm>
            <a:off x="1180465" y="6365240"/>
            <a:ext cx="980440" cy="215900"/>
          </a:xfrm>
          <a:prstGeom prst="rect">
            <a:avLst/>
          </a:prstGeom>
          <a:noFill/>
          <a:ln w="0" cap="flat">
            <a:noFill/>
            <a:prstDash val="solid"/>
            <a:miter lim="0"/>
          </a:ln>
        </p:spPr>
        <p:txBody>
          <a:bodyPr vert="horz" wrap="square" lIns="0" tIns="0" rIns="0" bIns="0"/>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6" name="textbox 476"/>
          <p:cNvSpPr/>
          <p:nvPr/>
        </p:nvSpPr>
        <p:spPr>
          <a:xfrm>
            <a:off x="2699492" y="4953963"/>
            <a:ext cx="1398653" cy="216807"/>
          </a:xfrm>
          <a:prstGeom prst="rect">
            <a:avLst/>
          </a:prstGeom>
          <a:noFill/>
          <a:ln w="0" cap="flat">
            <a:noFill/>
            <a:prstDash val="solid"/>
            <a:miter lim="0"/>
          </a:ln>
        </p:spPr>
        <p:txBody>
          <a:bodyPr vert="horz" wrap="square" lIns="0" tIns="0" rIns="0" bIns="0"/>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8" name="textbox 478"/>
          <p:cNvSpPr/>
          <p:nvPr/>
        </p:nvSpPr>
        <p:spPr>
          <a:xfrm>
            <a:off x="2617853" y="6379957"/>
            <a:ext cx="1718279" cy="216421"/>
          </a:xfrm>
          <a:prstGeom prst="rect">
            <a:avLst/>
          </a:prstGeom>
          <a:noFill/>
          <a:ln w="0" cap="flat">
            <a:noFill/>
            <a:prstDash val="solid"/>
            <a:miter lim="0"/>
          </a:ln>
        </p:spPr>
        <p:txBody>
          <a:bodyPr vert="horz" wrap="square" lIns="0" tIns="0" rIns="0" bIns="0"/>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2" name="picture 832"/>
          <p:cNvPicPr>
            <a:picLocks noChangeAspect="1"/>
          </p:cNvPicPr>
          <p:nvPr/>
        </p:nvPicPr>
        <p:blipFill>
          <a:blip r:embed="rId1"/>
          <a:stretch>
            <a:fillRect/>
          </a:stretch>
        </p:blipFill>
        <p:spPr>
          <a:xfrm rot="21600000">
            <a:off x="0" y="1685"/>
            <a:ext cx="12192000" cy="6854630"/>
          </a:xfrm>
          <a:prstGeom prst="rect">
            <a:avLst/>
          </a:prstGeom>
        </p:spPr>
      </p:pic>
      <p:sp>
        <p:nvSpPr>
          <p:cNvPr id="2" name="文本框 1"/>
          <p:cNvSpPr txBox="1"/>
          <p:nvPr>
            <p:custDataLst>
              <p:tags r:id="rId2"/>
            </p:custDataLst>
          </p:nvPr>
        </p:nvSpPr>
        <p:spPr>
          <a:xfrm>
            <a:off x="311924" y="1085718"/>
            <a:ext cx="2564325" cy="2095283"/>
          </a:xfrm>
          <a:prstGeom prst="rect">
            <a:avLst/>
          </a:prstGeom>
          <a:noFill/>
        </p:spPr>
        <p:txBody>
          <a:bodyPr wrap="square" lIns="28881" tIns="11552" rIns="28881" bIns="11552" rtlCol="0" anchor="t" anchorCtr="0"/>
          <a:p>
            <a:pPr indent="0">
              <a:lnSpc>
                <a:spcPct val="110000"/>
              </a:lnSpc>
              <a:spcBef>
                <a:spcPts val="0"/>
              </a:spcBef>
              <a:spcAft>
                <a:spcPts val="0"/>
              </a:spcAft>
              <a:buSzPct val="100000"/>
              <a:buNone/>
            </a:pPr>
            <a:endParaRPr lang="en-US" altLang="zh-CN" sz="2670" b="1" spc="380">
              <a:solidFill>
                <a:srgbClr val="F49D57"/>
              </a:solidFill>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custDataLst>
              <p:tags r:id="rId3"/>
            </p:custDataLst>
          </p:nvPr>
        </p:nvSpPr>
        <p:spPr>
          <a:xfrm>
            <a:off x="388943" y="1162736"/>
            <a:ext cx="2564325" cy="2095283"/>
          </a:xfrm>
          <a:prstGeom prst="rect">
            <a:avLst/>
          </a:prstGeom>
          <a:noFill/>
        </p:spPr>
        <p:txBody>
          <a:bodyPr wrap="square" lIns="28881" tIns="11552" rIns="28881" bIns="11552" rtlCol="0" anchor="t" anchorCtr="0"/>
          <a:p>
            <a:pPr indent="0">
              <a:lnSpc>
                <a:spcPct val="110000"/>
              </a:lnSpc>
              <a:spcBef>
                <a:spcPts val="0"/>
              </a:spcBef>
              <a:spcAft>
                <a:spcPts val="0"/>
              </a:spcAft>
              <a:buSzPct val="100000"/>
              <a:buNone/>
            </a:pPr>
            <a:endParaRPr lang="en-US" altLang="zh-CN" sz="2670" b="1" spc="380">
              <a:solidFill>
                <a:srgbClr val="F49D57"/>
              </a:solidFill>
              <a:latin typeface="微软雅黑" panose="020B0503020204020204" charset="-122"/>
              <a:ea typeface="微软雅黑" panose="020B0503020204020204" charset="-122"/>
              <a:cs typeface="微软雅黑" panose="020B0503020204020204" charset="-122"/>
            </a:endParaRPr>
          </a:p>
        </p:txBody>
      </p:sp>
      <p:sp>
        <p:nvSpPr>
          <p:cNvPr id="5" name="textbox 174"/>
          <p:cNvSpPr/>
          <p:nvPr/>
        </p:nvSpPr>
        <p:spPr>
          <a:xfrm>
            <a:off x="1042828" y="461484"/>
            <a:ext cx="1978601"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CAT6 R6L-97</a:t>
            </a:r>
            <a:endParaRPr lang="zh-CN" altLang="en-US"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6" name="textbox 174"/>
          <p:cNvSpPr/>
          <p:nvPr/>
        </p:nvSpPr>
        <p:spPr>
          <a:xfrm>
            <a:off x="249154" y="208094"/>
            <a:ext cx="747463" cy="455563"/>
          </a:xfrm>
          <a:prstGeom prst="rect">
            <a:avLst/>
          </a:prstGeom>
          <a:noFill/>
          <a:ln w="0" cap="flat">
            <a:noFill/>
            <a:prstDash val="solid"/>
            <a:miter lim="0"/>
          </a:ln>
        </p:spPr>
        <p:txBody>
          <a:bodyPr vert="horz" wrap="square" lIns="0" tIns="0" rIns="0" bIns="0"/>
          <a:p>
            <a:pPr algn="l" rtl="0" eaLnBrk="0">
              <a:lnSpc>
                <a:spcPct val="83000"/>
              </a:lnSpc>
            </a:pPr>
            <a:r>
              <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4G</a:t>
            </a: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7" name="textbox 174"/>
          <p:cNvSpPr/>
          <p:nvPr/>
        </p:nvSpPr>
        <p:spPr>
          <a:xfrm>
            <a:off x="1042828" y="208094"/>
            <a:ext cx="2242388" cy="296906"/>
          </a:xfrm>
          <a:prstGeom prst="rect">
            <a:avLst/>
          </a:prstGeom>
          <a:noFill/>
          <a:ln w="0" cap="flat">
            <a:noFill/>
            <a:prstDash val="solid"/>
            <a:miter lim="0"/>
          </a:ln>
        </p:spPr>
        <p:txBody>
          <a:bodyPr vert="horz" wrap="square" lIns="0" tIns="0" rIns="0" bIns="0"/>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softr</a:t>
            </a:r>
            <a:r>
              <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oute</a:t>
            </a:r>
            <a:r>
              <a:rPr lang="en-US" altLang="zh-CN"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r</a:t>
            </a:r>
            <a:r>
              <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 Series</a:t>
            </a: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9" name="图片 8" descr="02"/>
          <p:cNvPicPr>
            <a:picLocks noChangeAspect="1"/>
          </p:cNvPicPr>
          <p:nvPr/>
        </p:nvPicPr>
        <p:blipFill>
          <a:blip r:embed="rId4"/>
          <a:srcRect l="2450" t="5250" r="1586" b="6801"/>
          <a:stretch>
            <a:fillRect/>
          </a:stretch>
        </p:blipFill>
        <p:spPr>
          <a:xfrm>
            <a:off x="566855" y="1002153"/>
            <a:ext cx="3842444" cy="1981296"/>
          </a:xfrm>
          <a:prstGeom prst="rect">
            <a:avLst/>
          </a:prstGeom>
        </p:spPr>
      </p:pic>
      <p:graphicFrame>
        <p:nvGraphicFramePr>
          <p:cNvPr id="18" name="表格 17"/>
          <p:cNvGraphicFramePr/>
          <p:nvPr>
            <p:custDataLst>
              <p:tags r:id="rId5"/>
            </p:custDataLst>
          </p:nvPr>
        </p:nvGraphicFramePr>
        <p:xfrm>
          <a:off x="4760547" y="3590"/>
          <a:ext cx="7431405" cy="685419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85595"/>
                <a:gridCol w="5845810"/>
              </a:tblGrid>
              <a:tr h="233045">
                <a:tc gridSpan="2">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Platform</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solidFill>
                      <a:srgbClr val="DE6E3F"/>
                    </a:solidFill>
                  </a:tcPr>
                </a:tc>
                <a:tc hMerge="1">
                  <a:tcPr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68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CPU</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MT6797</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WIFI</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MT6631+2.4G</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68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Memory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3G+8G or above</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gridSpan="2">
                  <a:txBody>
                    <a:bodyPr/>
                    <a:p>
                      <a:pPr algn="l" rtl="0">
                        <a:lnSpc>
                          <a:spcPct val="100000"/>
                        </a:lnSpc>
                        <a:spcBef>
                          <a:spcPts val="200"/>
                        </a:spcBef>
                        <a:buClrTx/>
                        <a:buSzTx/>
                        <a:buFontTx/>
                      </a:pPr>
                      <a:r>
                        <a:rPr lang="en-US" altLang="zh-CN" sz="1000" b="1">
                          <a:solidFill>
                            <a:srgbClr val="FFE3B7"/>
                          </a:solidFill>
                          <a:latin typeface="微软雅黑" panose="020B0503020204020204" charset="-122"/>
                          <a:ea typeface="微软雅黑" panose="020B0503020204020204" charset="-122"/>
                          <a:sym typeface="+mn-ea"/>
                        </a:rPr>
                        <a:t>Cellular</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solidFill>
                      <a:srgbClr val="DE6E3F"/>
                    </a:solidFill>
                  </a:tcPr>
                </a:tc>
                <a:tc hMerge="1">
                  <a:tcPr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68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3GPP Rel.11, LTE Category 6</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a:lnSpc>
                          <a:spcPct val="100000"/>
                        </a:lnSpc>
                        <a:spcBef>
                          <a:spcPts val="5"/>
                        </a:spcBef>
                        <a:buClrTx/>
                        <a:buSzTx/>
                        <a:buFontTx/>
                      </a:pPr>
                      <a:r>
                        <a:rPr lang="en-US" altLang="zh-CN" sz="1000" b="1">
                          <a:solidFill>
                            <a:srgbClr val="FFE3B7"/>
                          </a:solidFill>
                          <a:latin typeface="微软雅黑" panose="020B0503020204020204" charset="-122"/>
                          <a:ea typeface="微软雅黑" panose="020B0503020204020204" charset="-122"/>
                          <a:sym typeface="+mn-ea"/>
                        </a:rPr>
                        <a:t>System</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FDD LTE,DC-HSPA+, HSPA+, HSUPA, HSDPA, UMTS</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2481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LTE：  Downlink/Uplink up to 300Mbps/50Mbps                                        </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HSPA+：Downlink/Uplink up to 42.2Mbps/11.5Mbps</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3G/4G Antennas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Internal, 2x2 MIMO</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t"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61595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Bands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LTE-FDD: B1/B3/B5/B7/B8/B20/B28A</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LTE-TDD: B38/B40/B41</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UMTS/HSPA/HSPA+: B1/B5/B8</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gridSpan="2">
                  <a:txBody>
                    <a:bodyPr/>
                    <a:p>
                      <a:pPr algn="l">
                        <a:spcBef>
                          <a:spcPts val="200"/>
                        </a:spcBef>
                        <a:buClrTx/>
                        <a:buSzTx/>
                        <a:buFontTx/>
                      </a:pPr>
                      <a:r>
                        <a:rPr lang="en-US" altLang="zh-CN" sz="1000" b="1">
                          <a:solidFill>
                            <a:srgbClr val="FFE3B7"/>
                          </a:solidFill>
                          <a:latin typeface="微软雅黑" panose="020B0503020204020204" charset="-122"/>
                          <a:ea typeface="微软雅黑" panose="020B0503020204020204" charset="-122"/>
                          <a:sym typeface="+mn-ea"/>
                        </a:rPr>
                        <a:t>WIFI &amp; BT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solidFill>
                      <a:srgbClr val="DE6E3F"/>
                    </a:solidFill>
                  </a:tcPr>
                </a:tc>
                <a:tc hMerge="1">
                  <a:tcPr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424180">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Protocol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WIFI5 802.11a/b/g/n/ac2.4GHz or 5GHz</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2.4GHz &amp; 5GHz Dual-Band WI-FI</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680">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Clients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32 Users</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80708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802.11b：Up to 11Mbps</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802.11g: Up to 54Mbps</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802.11n：Up to 300Mbps</a:t>
                      </a:r>
                      <a:endParaRPr lang="en-US" sz="109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802.11ac: Up to 433Mbps</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fontAlgn="auto">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Antennas</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2*2</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gridSpan="2">
                  <a:txBody>
                    <a:bodyPr/>
                    <a:p>
                      <a:pPr algn="l" rtl="0">
                        <a:lnSpc>
                          <a:spcPct val="100000"/>
                        </a:lnSpc>
                        <a:spcBef>
                          <a:spcPts val="200"/>
                        </a:spcBef>
                        <a:buClrTx/>
                        <a:buSzTx/>
                        <a:buFontTx/>
                      </a:pPr>
                      <a:r>
                        <a:rPr lang="en-US" altLang="zh-CN" sz="1000" b="1">
                          <a:solidFill>
                            <a:srgbClr val="FFE3B7"/>
                          </a:solidFill>
                          <a:latin typeface="微软雅黑" panose="020B0503020204020204" charset="-122"/>
                          <a:ea typeface="微软雅黑" panose="020B0503020204020204" charset="-122"/>
                          <a:sym typeface="+mn-ea"/>
                        </a:rPr>
                        <a:t>Hardware General</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solidFill>
                      <a:srgbClr val="DE6E3F"/>
                    </a:solidFill>
                  </a:tcPr>
                </a:tc>
                <a:tc hMerge="1">
                  <a:tcPr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382905">
                <a:tc>
                  <a:txBody>
                    <a:bodyPr/>
                    <a:p>
                      <a:pPr algn="l" rtl="0">
                        <a:lnSpc>
                          <a:spcPct val="100000"/>
                        </a:lnSpc>
                        <a:buClrTx/>
                        <a:buSzTx/>
                        <a:buFontTx/>
                      </a:pPr>
                      <a:r>
                        <a:rPr lang="en-US" altLang="zh-CN" sz="1000" b="1">
                          <a:solidFill>
                            <a:srgbClr val="FFE3B7"/>
                          </a:solidFill>
                          <a:latin typeface="微软雅黑" panose="020B0503020204020204" charset="-122"/>
                          <a:ea typeface="微软雅黑" panose="020B0503020204020204" charset="-122"/>
                          <a:sym typeface="+mn-ea"/>
                        </a:rPr>
                        <a:t>LED</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1*Power,3*Signal,1*WIFI2.4G，1*WiFi5.8G，1*Internet，1*LAN，1*VoLTE</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68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Data Rate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WiFi，WPS，Reset</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Interface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USB2.0 Port：Type-A</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68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SIM</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USIM Nano，eSIM optional</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Port</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1*LAN</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680">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Battery</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rtl="0">
                        <a:lnSpc>
                          <a:spcPct val="100000"/>
                        </a:lnSpc>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4000mAh option</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r h="233045">
                <a:tc>
                  <a:txBody>
                    <a:bodyPr/>
                    <a:p>
                      <a:pPr algn="l" rtl="0">
                        <a:lnSpc>
                          <a:spcPct val="100000"/>
                        </a:lnSpc>
                        <a:buClrTx/>
                        <a:buSzTx/>
                        <a:buFontTx/>
                        <a:buNone/>
                      </a:pPr>
                      <a:r>
                        <a:rPr lang="en-US" altLang="zh-CN" sz="1000" b="1">
                          <a:solidFill>
                            <a:srgbClr val="FFE3B7"/>
                          </a:solidFill>
                          <a:latin typeface="微软雅黑" panose="020B0503020204020204" charset="-122"/>
                          <a:ea typeface="微软雅黑" panose="020B0503020204020204" charset="-122"/>
                          <a:sym typeface="+mn-ea"/>
                        </a:rPr>
                        <a:t>Power Charge</a:t>
                      </a:r>
                      <a:endParaRPr lang="en-US" altLang="zh-CN" sz="1000" b="1">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p>
                      <a:pPr marL="285750" indent="-285750" algn="l">
                        <a:spcBef>
                          <a:spcPts val="200"/>
                        </a:spcBef>
                        <a:buClrTx/>
                        <a:buSzTx/>
                        <a:buFont typeface="Wingdings" panose="05000000000000000000" charset="0"/>
                        <a:buChar char="l"/>
                      </a:pP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DC Jack 12V/1.5A</a:t>
                      </a:r>
                      <a:endParaRPr lang="en-US"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pic>
        <p:nvPicPr>
          <p:cNvPr id="3" name="picture 926"/>
          <p:cNvPicPr>
            <a:picLocks noChangeAspect="1"/>
          </p:cNvPicPr>
          <p:nvPr/>
        </p:nvPicPr>
        <p:blipFill>
          <a:blip r:embed="rId6"/>
          <a:stretch>
            <a:fillRect/>
          </a:stretch>
        </p:blipFill>
        <p:spPr>
          <a:xfrm rot="21600000">
            <a:off x="990537" y="3968461"/>
            <a:ext cx="1471049" cy="957124"/>
          </a:xfrm>
          <a:prstGeom prst="rect">
            <a:avLst/>
          </a:prstGeom>
        </p:spPr>
      </p:pic>
      <p:pic>
        <p:nvPicPr>
          <p:cNvPr id="10" name="picture 928"/>
          <p:cNvPicPr>
            <a:picLocks noChangeAspect="1"/>
          </p:cNvPicPr>
          <p:nvPr/>
        </p:nvPicPr>
        <p:blipFill>
          <a:blip r:embed="rId7"/>
          <a:stretch>
            <a:fillRect/>
          </a:stretch>
        </p:blipFill>
        <p:spPr>
          <a:xfrm rot="21600000">
            <a:off x="990537" y="5409147"/>
            <a:ext cx="1482508" cy="916517"/>
          </a:xfrm>
          <a:prstGeom prst="rect">
            <a:avLst/>
          </a:prstGeom>
        </p:spPr>
      </p:pic>
      <p:pic>
        <p:nvPicPr>
          <p:cNvPr id="15" name="picture 930"/>
          <p:cNvPicPr>
            <a:picLocks noChangeAspect="1"/>
          </p:cNvPicPr>
          <p:nvPr/>
        </p:nvPicPr>
        <p:blipFill>
          <a:blip r:embed="rId8"/>
          <a:stretch>
            <a:fillRect/>
          </a:stretch>
        </p:blipFill>
        <p:spPr>
          <a:xfrm rot="21600000">
            <a:off x="2606404" y="3984829"/>
            <a:ext cx="1378023" cy="935904"/>
          </a:xfrm>
          <a:prstGeom prst="rect">
            <a:avLst/>
          </a:prstGeom>
        </p:spPr>
      </p:pic>
      <p:pic>
        <p:nvPicPr>
          <p:cNvPr id="16" name="picture 932"/>
          <p:cNvPicPr>
            <a:picLocks noChangeAspect="1"/>
          </p:cNvPicPr>
          <p:nvPr/>
        </p:nvPicPr>
        <p:blipFill>
          <a:blip r:embed="rId9"/>
          <a:stretch>
            <a:fillRect/>
          </a:stretch>
        </p:blipFill>
        <p:spPr>
          <a:xfrm rot="21600000">
            <a:off x="2606439" y="5429383"/>
            <a:ext cx="1373055" cy="895055"/>
          </a:xfrm>
          <a:prstGeom prst="rect">
            <a:avLst/>
          </a:prstGeom>
        </p:spPr>
      </p:pic>
      <p:sp>
        <p:nvSpPr>
          <p:cNvPr id="17" name="textbox 1596"/>
          <p:cNvSpPr/>
          <p:nvPr>
            <p:custDataLst>
              <p:tags r:id="rId10"/>
            </p:custDataLst>
          </p:nvPr>
        </p:nvSpPr>
        <p:spPr>
          <a:xfrm>
            <a:off x="248920" y="3638550"/>
            <a:ext cx="3485515" cy="457200"/>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Scenario </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
        <p:nvSpPr>
          <p:cNvPr id="472" name="textbox 472"/>
          <p:cNvSpPr/>
          <p:nvPr/>
        </p:nvSpPr>
        <p:spPr>
          <a:xfrm>
            <a:off x="1183005" y="4937125"/>
            <a:ext cx="978535" cy="21780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4" name="textbox 474"/>
          <p:cNvSpPr/>
          <p:nvPr/>
        </p:nvSpPr>
        <p:spPr>
          <a:xfrm>
            <a:off x="1180465" y="6365240"/>
            <a:ext cx="980440" cy="215900"/>
          </a:xfrm>
          <a:prstGeom prst="rect">
            <a:avLst/>
          </a:prstGeom>
          <a:noFill/>
          <a:ln w="0" cap="flat">
            <a:noFill/>
            <a:prstDash val="solid"/>
            <a:miter lim="0"/>
          </a:ln>
        </p:spPr>
        <p:txBody>
          <a:bodyPr vert="horz" wrap="square" lIns="0" tIns="0" rIns="0" bIns="0"/>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Camping</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6" name="textbox 476"/>
          <p:cNvSpPr/>
          <p:nvPr/>
        </p:nvSpPr>
        <p:spPr>
          <a:xfrm>
            <a:off x="2699492" y="4953963"/>
            <a:ext cx="1398653" cy="216807"/>
          </a:xfrm>
          <a:prstGeom prst="rect">
            <a:avLst/>
          </a:prstGeom>
          <a:noFill/>
          <a:ln w="0" cap="flat">
            <a:noFill/>
            <a:prstDash val="solid"/>
            <a:miter lim="0"/>
          </a:ln>
        </p:spPr>
        <p:txBody>
          <a:bodyPr vert="horz" wrap="square" lIns="0" tIns="0" rIns="0" bIns="0"/>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Game</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478" name="textbox 478"/>
          <p:cNvSpPr/>
          <p:nvPr/>
        </p:nvSpPr>
        <p:spPr>
          <a:xfrm>
            <a:off x="2617853" y="6379957"/>
            <a:ext cx="1718279" cy="216421"/>
          </a:xfrm>
          <a:prstGeom prst="rect">
            <a:avLst/>
          </a:prstGeom>
          <a:noFill/>
          <a:ln w="0" cap="flat">
            <a:noFill/>
            <a:prstDash val="solid"/>
            <a:miter lim="0"/>
          </a:ln>
        </p:spPr>
        <p:txBody>
          <a:bodyPr vert="horz" wrap="square" lIns="0" tIns="0" rIns="0" bIns="0"/>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Self-driving Tour</a:t>
            </a:r>
            <a:endParaRPr lang="en-US" sz="1455"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2" name="picture 1762"/>
          <p:cNvPicPr>
            <a:picLocks noChangeAspect="1"/>
          </p:cNvPicPr>
          <p:nvPr/>
        </p:nvPicPr>
        <p:blipFill>
          <a:blip r:embed="rId1"/>
          <a:stretch>
            <a:fillRect/>
          </a:stretch>
        </p:blipFill>
        <p:spPr>
          <a:xfrm rot="21600000">
            <a:off x="0" y="1685"/>
            <a:ext cx="12191384" cy="6846929"/>
          </a:xfrm>
          <a:prstGeom prst="rect">
            <a:avLst/>
          </a:prstGeom>
        </p:spPr>
      </p:pic>
      <p:sp>
        <p:nvSpPr>
          <p:cNvPr id="2166" name="textbox 2166"/>
          <p:cNvSpPr/>
          <p:nvPr/>
        </p:nvSpPr>
        <p:spPr>
          <a:xfrm>
            <a:off x="1351225" y="2947043"/>
            <a:ext cx="10065168" cy="2530822"/>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85090" algn="l" rtl="0" eaLnBrk="0">
              <a:lnSpc>
                <a:spcPct val="75000"/>
              </a:lnSpc>
            </a:pPr>
            <a:r>
              <a:rPr lang="en-US" altLang="zh-CN" sz="7155" b="1" kern="0" spc="-450" dirty="0">
                <a:solidFill>
                  <a:srgbClr val="FFFFFF">
                    <a:alpha val="100000"/>
                  </a:srgbClr>
                </a:solidFill>
                <a:latin typeface="微软雅黑" panose="020B0503020204020204" charset="-122"/>
                <a:ea typeface="微软雅黑" panose="020B0503020204020204" charset="-122"/>
                <a:cs typeface="Microsoft Sans Serif" panose="020B0604020202020204" pitchFamily="34" charset="0"/>
              </a:rPr>
              <a:t>POS </a:t>
            </a:r>
            <a:r>
              <a:rPr lang="en-GB" altLang="zh-CN" sz="7155" b="1" kern="0" spc="-450" dirty="0">
                <a:solidFill>
                  <a:srgbClr val="FFFFFF">
                    <a:alpha val="100000"/>
                  </a:srgbClr>
                </a:solidFill>
                <a:latin typeface="微软雅黑" panose="020B0503020204020204" charset="-122"/>
                <a:ea typeface="微软雅黑" panose="020B0503020204020204" charset="-122"/>
                <a:cs typeface="Microsoft Sans Serif" panose="020B0604020202020204" pitchFamily="34" charset="0"/>
              </a:rPr>
              <a:t>terminal</a:t>
            </a:r>
            <a:r>
              <a:rPr lang="en-US" altLang="en-GB" sz="7155" b="1" kern="0" spc="-450" dirty="0">
                <a:solidFill>
                  <a:srgbClr val="FFFFFF">
                    <a:alpha val="100000"/>
                  </a:srgbClr>
                </a:solidFill>
                <a:latin typeface="微软雅黑" panose="020B0503020204020204" charset="-122"/>
                <a:ea typeface="微软雅黑" panose="020B0503020204020204" charset="-122"/>
                <a:cs typeface="Microsoft Sans Serif" panose="020B0604020202020204" pitchFamily="34" charset="0"/>
              </a:rPr>
              <a:t>s</a:t>
            </a:r>
            <a:endParaRPr lang="en-GB" altLang="zh-CN" sz="7155" b="1" kern="0" spc="-450" dirty="0">
              <a:solidFill>
                <a:srgbClr val="FFFFFF">
                  <a:alpha val="100000"/>
                </a:srgbClr>
              </a:solidFill>
              <a:latin typeface="微软雅黑" panose="020B0503020204020204" charset="-122"/>
              <a:ea typeface="微软雅黑" panose="020B0503020204020204" charset="-122"/>
              <a:cs typeface="Microsoft Sans Serif" panose="020B0604020202020204" pitchFamily="34" charset="0"/>
            </a:endParaRPr>
          </a:p>
          <a:p>
            <a:pPr marL="85090" algn="l" rtl="0" eaLnBrk="0">
              <a:lnSpc>
                <a:spcPct val="75000"/>
              </a:lnSpc>
            </a:pPr>
            <a:r>
              <a:rPr lang="en-GB" altLang="zh-CN" sz="7155" b="1" kern="0" spc="-450" dirty="0">
                <a:solidFill>
                  <a:srgbClr val="FFFFFF">
                    <a:alpha val="100000"/>
                  </a:srgbClr>
                </a:solidFill>
                <a:latin typeface="微软雅黑" panose="020B0503020204020204" charset="-122"/>
                <a:ea typeface="微软雅黑" panose="020B0503020204020204" charset="-122"/>
                <a:cs typeface="Microsoft Sans Serif" panose="020B0604020202020204" pitchFamily="34" charset="0"/>
              </a:rPr>
              <a:t>specification</a:t>
            </a:r>
            <a:r>
              <a:rPr lang="en-US" altLang="en-GB" sz="7155" b="1" kern="0" spc="-450" dirty="0">
                <a:solidFill>
                  <a:srgbClr val="FFFFFF">
                    <a:alpha val="100000"/>
                  </a:srgbClr>
                </a:solidFill>
                <a:latin typeface="微软雅黑" panose="020B0503020204020204" charset="-122"/>
                <a:ea typeface="微软雅黑" panose="020B0503020204020204" charset="-122"/>
                <a:cs typeface="Microsoft Sans Serif" panose="020B0604020202020204" pitchFamily="34" charset="0"/>
              </a:rPr>
              <a:t>s</a:t>
            </a:r>
            <a:endParaRPr lang="en-US" altLang="en-GB" sz="7155" b="1" kern="0" spc="-450" dirty="0">
              <a:solidFill>
                <a:srgbClr val="FFFFFF">
                  <a:alpha val="100000"/>
                </a:srgbClr>
              </a:solidFill>
              <a:latin typeface="微软雅黑" panose="020B0503020204020204" charset="-122"/>
              <a:ea typeface="微软雅黑" panose="020B0503020204020204" charset="-122"/>
              <a:cs typeface="Microsoft Sans Serif" panose="020B0604020202020204" pitchFamily="34" charset="0"/>
            </a:endParaRPr>
          </a:p>
        </p:txBody>
      </p:sp>
      <p:grpSp>
        <p:nvGrpSpPr>
          <p:cNvPr id="2" name="组合 1"/>
          <p:cNvGrpSpPr/>
          <p:nvPr/>
        </p:nvGrpSpPr>
        <p:grpSpPr>
          <a:xfrm>
            <a:off x="1470660" y="2536825"/>
            <a:ext cx="1884045" cy="289560"/>
            <a:chOff x="1259754" y="1715371"/>
            <a:chExt cx="10472591" cy="1462228"/>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810" y="1715371"/>
              <a:ext cx="10414535" cy="1409772"/>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754" y="1767827"/>
              <a:ext cx="10414535" cy="1409772"/>
            </a:xfrm>
            <a:prstGeom prst="rect">
              <a:avLst/>
            </a:prstGeom>
          </p:spPr>
        </p:pic>
      </p:grpSp>
      <p:sp>
        <p:nvSpPr>
          <p:cNvPr id="11" name="椭圆 10"/>
          <p:cNvSpPr/>
          <p:nvPr>
            <p:custDataLst>
              <p:tags r:id="rId4"/>
            </p:custDataLst>
          </p:nvPr>
        </p:nvSpPr>
        <p:spPr>
          <a:xfrm flipV="1">
            <a:off x="1244594" y="2617880"/>
            <a:ext cx="102274" cy="10227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cxnSp>
        <p:nvCxnSpPr>
          <p:cNvPr id="12" name="直接连接符 11"/>
          <p:cNvCxnSpPr/>
          <p:nvPr>
            <p:custDataLst>
              <p:tags r:id="rId5"/>
            </p:custDataLst>
          </p:nvPr>
        </p:nvCxnSpPr>
        <p:spPr>
          <a:xfrm>
            <a:off x="1295731" y="2929653"/>
            <a:ext cx="0" cy="1368000"/>
          </a:xfrm>
          <a:prstGeom prst="line">
            <a:avLst/>
          </a:prstGeom>
          <a:solidFill>
            <a:schemeClr val="bg1"/>
          </a:solidFill>
          <a:ln w="6350" cap="flat" cmpd="sng" algn="ctr">
            <a:solidFill>
              <a:schemeClr val="bg1"/>
            </a:solidFill>
            <a:prstDash val="sysDash"/>
            <a:miter lim="800000"/>
          </a:ln>
          <a:effectLst/>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0" name="picture 120"/>
          <p:cNvPicPr>
            <a:picLocks noChangeAspect="1"/>
          </p:cNvPicPr>
          <p:nvPr>
            <p:custDataLst>
              <p:tags r:id="rId1"/>
            </p:custDataLst>
          </p:nvPr>
        </p:nvPicPr>
        <p:blipFill>
          <a:blip r:embed="rId2"/>
          <a:srcRect l="5021" b="9973"/>
          <a:stretch>
            <a:fillRect/>
          </a:stretch>
        </p:blipFill>
        <p:spPr>
          <a:xfrm rot="21600000">
            <a:off x="2540" y="-15875"/>
            <a:ext cx="12192635" cy="6873875"/>
          </a:xfrm>
          <a:prstGeom prst="rect">
            <a:avLst/>
          </a:prstGeom>
        </p:spPr>
      </p:pic>
      <p:pic>
        <p:nvPicPr>
          <p:cNvPr id="122" name="picture 122"/>
          <p:cNvPicPr>
            <a:picLocks noChangeAspect="1"/>
          </p:cNvPicPr>
          <p:nvPr>
            <p:custDataLst>
              <p:tags r:id="rId3"/>
            </p:custDataLst>
          </p:nvPr>
        </p:nvPicPr>
        <p:blipFill>
          <a:blip r:embed="rId4"/>
          <a:srcRect l="23546"/>
          <a:stretch>
            <a:fillRect/>
          </a:stretch>
        </p:blipFill>
        <p:spPr>
          <a:xfrm rot="20460000">
            <a:off x="10795635" y="4354830"/>
            <a:ext cx="1550035" cy="1152525"/>
          </a:xfrm>
          <a:prstGeom prst="rect">
            <a:avLst/>
          </a:prstGeom>
        </p:spPr>
      </p:pic>
      <p:pic>
        <p:nvPicPr>
          <p:cNvPr id="128" name="picture 128"/>
          <p:cNvPicPr>
            <a:picLocks noChangeAspect="1"/>
          </p:cNvPicPr>
          <p:nvPr>
            <p:custDataLst>
              <p:tags r:id="rId5"/>
            </p:custDataLst>
          </p:nvPr>
        </p:nvPicPr>
        <p:blipFill>
          <a:blip r:embed="rId6"/>
          <a:stretch>
            <a:fillRect/>
          </a:stretch>
        </p:blipFill>
        <p:spPr>
          <a:xfrm rot="21600000">
            <a:off x="60325" y="4086860"/>
            <a:ext cx="808355" cy="1321435"/>
          </a:xfrm>
          <a:prstGeom prst="rect">
            <a:avLst/>
          </a:prstGeom>
        </p:spPr>
      </p:pic>
      <p:pic>
        <p:nvPicPr>
          <p:cNvPr id="130" name="picture 130"/>
          <p:cNvPicPr>
            <a:picLocks noChangeAspect="1"/>
          </p:cNvPicPr>
          <p:nvPr/>
        </p:nvPicPr>
        <p:blipFill>
          <a:blip r:embed="rId7"/>
          <a:stretch>
            <a:fillRect/>
          </a:stretch>
        </p:blipFill>
        <p:spPr>
          <a:xfrm>
            <a:off x="3029585" y="5669280"/>
            <a:ext cx="1076325" cy="903605"/>
          </a:xfrm>
          <a:prstGeom prst="rect">
            <a:avLst/>
          </a:prstGeom>
        </p:spPr>
      </p:pic>
      <p:pic>
        <p:nvPicPr>
          <p:cNvPr id="132" name="picture 132"/>
          <p:cNvPicPr>
            <a:picLocks noChangeAspect="1"/>
          </p:cNvPicPr>
          <p:nvPr/>
        </p:nvPicPr>
        <p:blipFill>
          <a:blip r:embed="rId8"/>
          <a:stretch>
            <a:fillRect/>
          </a:stretch>
        </p:blipFill>
        <p:spPr>
          <a:xfrm rot="21600000">
            <a:off x="9699625" y="5599430"/>
            <a:ext cx="549275" cy="1127125"/>
          </a:xfrm>
          <a:prstGeom prst="rect">
            <a:avLst/>
          </a:prstGeom>
        </p:spPr>
      </p:pic>
      <p:pic>
        <p:nvPicPr>
          <p:cNvPr id="134" name="picture 134"/>
          <p:cNvPicPr>
            <a:picLocks noChangeAspect="1"/>
          </p:cNvPicPr>
          <p:nvPr/>
        </p:nvPicPr>
        <p:blipFill>
          <a:blip r:embed="rId9"/>
          <a:stretch>
            <a:fillRect/>
          </a:stretch>
        </p:blipFill>
        <p:spPr>
          <a:xfrm rot="21600000">
            <a:off x="11235055" y="5542915"/>
            <a:ext cx="608330" cy="1248410"/>
          </a:xfrm>
          <a:prstGeom prst="rect">
            <a:avLst/>
          </a:prstGeom>
        </p:spPr>
      </p:pic>
      <p:pic>
        <p:nvPicPr>
          <p:cNvPr id="136" name="picture 136"/>
          <p:cNvPicPr>
            <a:picLocks noChangeAspect="1"/>
          </p:cNvPicPr>
          <p:nvPr/>
        </p:nvPicPr>
        <p:blipFill>
          <a:blip r:embed="rId10"/>
          <a:stretch>
            <a:fillRect/>
          </a:stretch>
        </p:blipFill>
        <p:spPr>
          <a:xfrm rot="21600000">
            <a:off x="10501630" y="5655310"/>
            <a:ext cx="515620" cy="1044575"/>
          </a:xfrm>
          <a:prstGeom prst="rect">
            <a:avLst/>
          </a:prstGeom>
        </p:spPr>
      </p:pic>
      <p:pic>
        <p:nvPicPr>
          <p:cNvPr id="138" name="picture 138"/>
          <p:cNvPicPr>
            <a:picLocks noChangeAspect="1"/>
          </p:cNvPicPr>
          <p:nvPr/>
        </p:nvPicPr>
        <p:blipFill>
          <a:blip r:embed="rId11"/>
          <a:stretch>
            <a:fillRect/>
          </a:stretch>
        </p:blipFill>
        <p:spPr>
          <a:xfrm rot="21600000">
            <a:off x="50800" y="5831840"/>
            <a:ext cx="864235" cy="582295"/>
          </a:xfrm>
          <a:prstGeom prst="rect">
            <a:avLst/>
          </a:prstGeom>
        </p:spPr>
      </p:pic>
      <p:pic>
        <p:nvPicPr>
          <p:cNvPr id="140" name="picture 140"/>
          <p:cNvPicPr>
            <a:picLocks noChangeAspect="1"/>
          </p:cNvPicPr>
          <p:nvPr/>
        </p:nvPicPr>
        <p:blipFill>
          <a:blip r:embed="rId12"/>
          <a:stretch>
            <a:fillRect/>
          </a:stretch>
        </p:blipFill>
        <p:spPr>
          <a:xfrm rot="1020000">
            <a:off x="1861820" y="5922645"/>
            <a:ext cx="678815" cy="624205"/>
          </a:xfrm>
          <a:prstGeom prst="rect">
            <a:avLst/>
          </a:prstGeom>
        </p:spPr>
      </p:pic>
      <p:pic>
        <p:nvPicPr>
          <p:cNvPr id="142" name="picture 142"/>
          <p:cNvPicPr>
            <a:picLocks noChangeAspect="1"/>
          </p:cNvPicPr>
          <p:nvPr/>
        </p:nvPicPr>
        <p:blipFill>
          <a:blip r:embed="rId13"/>
          <a:stretch>
            <a:fillRect/>
          </a:stretch>
        </p:blipFill>
        <p:spPr>
          <a:xfrm rot="20940000">
            <a:off x="533400" y="5241925"/>
            <a:ext cx="845185" cy="504190"/>
          </a:xfrm>
          <a:prstGeom prst="rect">
            <a:avLst/>
          </a:prstGeom>
        </p:spPr>
      </p:pic>
      <p:pic>
        <p:nvPicPr>
          <p:cNvPr id="144" name="picture 144"/>
          <p:cNvPicPr>
            <a:picLocks noChangeAspect="1"/>
          </p:cNvPicPr>
          <p:nvPr>
            <p:custDataLst>
              <p:tags r:id="rId14"/>
            </p:custDataLst>
          </p:nvPr>
        </p:nvPicPr>
        <p:blipFill>
          <a:blip r:embed="rId15"/>
          <a:stretch>
            <a:fillRect/>
          </a:stretch>
        </p:blipFill>
        <p:spPr>
          <a:xfrm rot="21600000">
            <a:off x="4160520" y="5739765"/>
            <a:ext cx="518160" cy="764540"/>
          </a:xfrm>
          <a:prstGeom prst="rect">
            <a:avLst/>
          </a:prstGeom>
        </p:spPr>
      </p:pic>
      <p:pic>
        <p:nvPicPr>
          <p:cNvPr id="146" name="picture 146"/>
          <p:cNvPicPr>
            <a:picLocks noChangeAspect="1"/>
          </p:cNvPicPr>
          <p:nvPr/>
        </p:nvPicPr>
        <p:blipFill>
          <a:blip r:embed="rId16"/>
          <a:stretch>
            <a:fillRect/>
          </a:stretch>
        </p:blipFill>
        <p:spPr>
          <a:xfrm rot="21600000">
            <a:off x="2499995" y="5690235"/>
            <a:ext cx="497840" cy="723900"/>
          </a:xfrm>
          <a:prstGeom prst="rect">
            <a:avLst/>
          </a:prstGeom>
        </p:spPr>
      </p:pic>
      <p:pic>
        <p:nvPicPr>
          <p:cNvPr id="9" name="图片 8" descr="6"/>
          <p:cNvPicPr>
            <a:picLocks noChangeAspect="1"/>
          </p:cNvPicPr>
          <p:nvPr>
            <p:custDataLst>
              <p:tags r:id="rId17"/>
            </p:custDataLst>
          </p:nvPr>
        </p:nvPicPr>
        <p:blipFill>
          <a:blip r:embed="rId18"/>
          <a:srcRect l="14726" t="3053" r="13073" b="6192"/>
          <a:stretch>
            <a:fillRect/>
          </a:stretch>
        </p:blipFill>
        <p:spPr>
          <a:xfrm>
            <a:off x="4531995" y="5363845"/>
            <a:ext cx="1810385" cy="1280160"/>
          </a:xfrm>
          <a:prstGeom prst="rect">
            <a:avLst/>
          </a:prstGeom>
        </p:spPr>
      </p:pic>
      <p:pic>
        <p:nvPicPr>
          <p:cNvPr id="23" name="图片 22" descr="白色"/>
          <p:cNvPicPr>
            <a:picLocks noChangeAspect="1"/>
          </p:cNvPicPr>
          <p:nvPr/>
        </p:nvPicPr>
        <p:blipFill>
          <a:blip r:embed="rId19"/>
          <a:srcRect l="26975" t="11154" r="22242" b="12206"/>
          <a:stretch>
            <a:fillRect/>
          </a:stretch>
        </p:blipFill>
        <p:spPr>
          <a:xfrm rot="480000">
            <a:off x="924560" y="5562600"/>
            <a:ext cx="1130300" cy="960120"/>
          </a:xfrm>
          <a:prstGeom prst="rect">
            <a:avLst/>
          </a:prstGeom>
        </p:spPr>
      </p:pic>
      <p:pic>
        <p:nvPicPr>
          <p:cNvPr id="2616" name="picture 2616"/>
          <p:cNvPicPr>
            <a:picLocks noChangeAspect="1"/>
          </p:cNvPicPr>
          <p:nvPr/>
        </p:nvPicPr>
        <p:blipFill>
          <a:blip r:embed="rId20"/>
          <a:srcRect l="60322"/>
          <a:stretch>
            <a:fillRect/>
          </a:stretch>
        </p:blipFill>
        <p:spPr>
          <a:xfrm rot="16200000">
            <a:off x="7948930" y="5142230"/>
            <a:ext cx="972820" cy="1387475"/>
          </a:xfrm>
          <a:prstGeom prst="rect">
            <a:avLst/>
          </a:prstGeom>
        </p:spPr>
      </p:pic>
      <p:pic>
        <p:nvPicPr>
          <p:cNvPr id="126" name="picture 126"/>
          <p:cNvPicPr>
            <a:picLocks noChangeAspect="1"/>
          </p:cNvPicPr>
          <p:nvPr>
            <p:custDataLst>
              <p:tags r:id="rId21"/>
            </p:custDataLst>
          </p:nvPr>
        </p:nvPicPr>
        <p:blipFill>
          <a:blip r:embed="rId22"/>
          <a:stretch>
            <a:fillRect/>
          </a:stretch>
        </p:blipFill>
        <p:spPr>
          <a:xfrm rot="21600000">
            <a:off x="8197215" y="5739765"/>
            <a:ext cx="1416050" cy="904875"/>
          </a:xfrm>
          <a:prstGeom prst="rect">
            <a:avLst/>
          </a:prstGeom>
        </p:spPr>
      </p:pic>
      <p:sp>
        <p:nvSpPr>
          <p:cNvPr id="4" name="标题 3"/>
          <p:cNvSpPr>
            <a:spLocks noGrp="1"/>
          </p:cNvSpPr>
          <p:nvPr/>
        </p:nvSpPr>
        <p:spPr>
          <a:xfrm>
            <a:off x="1113790" y="452755"/>
            <a:ext cx="6314440" cy="1343660"/>
          </a:xfrm>
          <a:prstGeom prst="rect">
            <a:avLst/>
          </a:prstGeom>
          <a:noFill/>
        </p:spPr>
        <p:txBody>
          <a:bodyPr vert="horz" wrap="none" lIns="91440" tIns="45720" rIns="91440" bIns="45720" rtlCol="0" anchor="b" anchorCtr="0">
            <a:normAutofit/>
          </a:bodyPr>
          <a:lstStyle>
            <a:lvl1pPr marL="0" marR="0" lvl="0" algn="ctr" defTabSz="914400" rtl="0" eaLnBrk="1" fontAlgn="auto" latinLnBrk="0" hangingPunct="1">
              <a:lnSpc>
                <a:spcPct val="130000"/>
              </a:lnSpc>
              <a:spcBef>
                <a:spcPct val="0"/>
              </a:spcBef>
              <a:buClrTx/>
              <a:buSzTx/>
              <a:buFontTx/>
              <a:buNone/>
              <a:defRPr kumimoji="0" lang="zh-CN" altLang="en-US" sz="5600" b="1" i="0" u="none" strike="noStrike" kern="1200" cap="none" spc="0" normalizeH="0" baseline="0" noProof="1" dirty="0" smtClean="0">
                <a:ln>
                  <a:noFill/>
                </a:ln>
                <a:gradFill>
                  <a:gsLst>
                    <a:gs pos="0">
                      <a:schemeClr val="accent1">
                        <a:lumMod val="20000"/>
                        <a:lumOff val="80000"/>
                      </a:schemeClr>
                    </a:gs>
                    <a:gs pos="100000">
                      <a:schemeClr val="accent1"/>
                    </a:gs>
                  </a:gsLst>
                  <a:lin ang="5820000" scaled="0"/>
                </a:gradFill>
                <a:effectLst/>
                <a:uFillTx/>
                <a:latin typeface="+mj-ea"/>
                <a:ea typeface="+mj-ea"/>
                <a:cs typeface="宋体" panose="02010600030101010101" pitchFamily="2" charset="-122"/>
                <a:sym typeface="+mn-ea"/>
              </a:defRPr>
            </a:lvl1pPr>
          </a:lstStyle>
          <a:p>
            <a:pPr marL="12700" algn="l" eaLnBrk="0">
              <a:lnSpc>
                <a:spcPct val="92000"/>
              </a:lnSpc>
            </a:pPr>
            <a:r>
              <a:rPr lang="en-US" sz="5400" kern="0" spc="55">
                <a:solidFill>
                  <a:srgbClr val="FFF1D2">
                    <a:alpha val="100000"/>
                  </a:srgbClr>
                </a:solidFill>
                <a:latin typeface="微软雅黑" panose="020B0503020204020204" charset="-122"/>
                <a:ea typeface="微软雅黑" panose="020B0503020204020204" charset="-122"/>
                <a:cs typeface="微软雅黑" panose="020B0503020204020204" charset="-122"/>
                <a:sym typeface="+mn-ea"/>
              </a:rPr>
              <a:t>KINGTOP </a:t>
            </a:r>
            <a:r>
              <a:rPr lang="en-US" altLang="zh-CN" sz="5400" kern="0" spc="90">
                <a:solidFill>
                  <a:srgbClr val="FFF1D2">
                    <a:alpha val="100000"/>
                  </a:srgbClr>
                </a:solidFill>
                <a:latin typeface="微软雅黑" panose="020B0503020204020204" charset="-122"/>
                <a:ea typeface="微软雅黑" panose="020B0503020204020204" charset="-122"/>
                <a:cs typeface="微软雅黑" panose="020B0503020204020204" charset="-122"/>
              </a:rPr>
              <a:t>Product Series</a:t>
            </a:r>
            <a:endParaRPr lang="en-US" altLang="zh-CN" sz="5400" kern="0" spc="90">
              <a:solidFill>
                <a:srgbClr val="FFF1D2">
                  <a:alpha val="100000"/>
                </a:srgbClr>
              </a:solidFill>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custDataLst>
              <p:tags r:id="rId23"/>
            </p:custDataLst>
          </p:nvPr>
        </p:nvSpPr>
        <p:spPr>
          <a:xfrm>
            <a:off x="1226820" y="1796415"/>
            <a:ext cx="9070975" cy="1633220"/>
          </a:xfrm>
          <a:prstGeom prst="rect">
            <a:avLst/>
          </a:prstGeom>
          <a:noFill/>
        </p:spPr>
        <p:txBody>
          <a:bodyPr wrap="square" lIns="0" tIns="0" rIns="0" bIns="0" anchor="t" anchorCtr="0">
            <a:noAutofit/>
          </a:bodyPr>
          <a:lstStyle>
            <a:defPPr>
              <a:defRPr lang="zh-CN"/>
            </a:defPPr>
            <a:lvl1pPr algn="just">
              <a:defRPr sz="1400" spc="0">
                <a:ln>
                  <a:noFill/>
                  <a:prstDash val="sysDot"/>
                </a:ln>
                <a:solidFill>
                  <a:schemeClr val="tx1">
                    <a:lumMod val="75000"/>
                    <a:lumOff val="25000"/>
                  </a:schemeClr>
                </a:solidFill>
                <a:latin typeface="微软雅黑 Light" panose="020B0502040204020203" pitchFamily="34" charset="-122"/>
                <a:ea typeface="微软雅黑 Light" panose="020B0502040204020203" pitchFamily="34" charset="-122"/>
              </a:defRPr>
            </a:lvl1pPr>
          </a:lstStyle>
          <a:p>
            <a:pPr algn="l">
              <a:lnSpc>
                <a:spcPct val="130000"/>
              </a:lnSpc>
              <a:spcBef>
                <a:spcPts val="0"/>
              </a:spcBef>
              <a:spcAft>
                <a:spcPts val="0"/>
              </a:spcAft>
            </a:pPr>
            <a:r>
              <a:rPr lang="en-US" altLang="zh-CN" sz="1400" kern="0" spc="36" dirty="0">
                <a:solidFill>
                  <a:srgbClr val="F5A951">
                    <a:alpha val="100000"/>
                  </a:srgbClr>
                </a:solidFill>
                <a:latin typeface="微软雅黑" panose="020B0503020204020204" charset="-122"/>
                <a:ea typeface="微软雅黑" panose="020B0503020204020204" charset="-122"/>
                <a:cs typeface="微软雅黑" panose="020B0503020204020204" charset="-122"/>
                <a:sym typeface="+mn-ea"/>
              </a:rPr>
              <a:t>K</a:t>
            </a:r>
            <a:r>
              <a:rPr lang="en-US" altLang="zh-CN" kern="0" spc="36" dirty="0">
                <a:solidFill>
                  <a:srgbClr val="F5A951">
                    <a:alpha val="100000"/>
                  </a:srgbClr>
                </a:solidFill>
                <a:latin typeface="微软雅黑" panose="020B0503020204020204" charset="-122"/>
                <a:ea typeface="微软雅黑" panose="020B0503020204020204" charset="-122"/>
                <a:cs typeface="微软雅黑" panose="020B0503020204020204" charset="-122"/>
                <a:sym typeface="+mn-ea"/>
              </a:rPr>
              <a:t>INGTOP is committed to the R&amp;D, production and sales of seven product lines, including consumer (learning) tablet, industrial-grade tablet, intelligent handheld terminal, intelligent payment terminal, law enforcement video recording terminal, mobile broadband terminal, and laptop, etc. </a:t>
            </a:r>
            <a:endParaRPr lang="en-US" altLang="zh-CN" kern="0" spc="36" dirty="0">
              <a:solidFill>
                <a:srgbClr val="F5A951">
                  <a:alpha val="100000"/>
                </a:srgbClr>
              </a:solidFill>
              <a:latin typeface="微软雅黑" panose="020B0503020204020204" charset="-122"/>
              <a:ea typeface="微软雅黑" panose="020B0503020204020204" charset="-122"/>
              <a:cs typeface="微软雅黑" panose="020B0503020204020204" charset="-122"/>
              <a:sym typeface="+mn-ea"/>
            </a:endParaRPr>
          </a:p>
          <a:p>
            <a:pPr algn="l">
              <a:lnSpc>
                <a:spcPct val="130000"/>
              </a:lnSpc>
              <a:spcBef>
                <a:spcPts val="0"/>
              </a:spcBef>
              <a:spcAft>
                <a:spcPts val="0"/>
              </a:spcAft>
            </a:pPr>
            <a:endParaRPr lang="en-US" altLang="zh-CN" kern="0" spc="36" dirty="0">
              <a:solidFill>
                <a:srgbClr val="F5A951">
                  <a:alpha val="100000"/>
                </a:srgbClr>
              </a:solidFill>
              <a:latin typeface="微软雅黑" panose="020B0503020204020204" charset="-122"/>
              <a:ea typeface="微软雅黑" panose="020B0503020204020204" charset="-122"/>
              <a:cs typeface="微软雅黑" panose="020B0503020204020204" charset="-122"/>
              <a:sym typeface="+mn-ea"/>
            </a:endParaRPr>
          </a:p>
          <a:p>
            <a:pPr algn="l">
              <a:lnSpc>
                <a:spcPct val="130000"/>
              </a:lnSpc>
              <a:spcBef>
                <a:spcPts val="0"/>
              </a:spcBef>
              <a:spcAft>
                <a:spcPts val="0"/>
              </a:spcAft>
            </a:pPr>
            <a:r>
              <a:rPr lang="en-US" altLang="zh-CN" kern="0" spc="36" dirty="0">
                <a:solidFill>
                  <a:srgbClr val="F5A951">
                    <a:alpha val="100000"/>
                  </a:srgbClr>
                </a:solidFill>
                <a:latin typeface="微软雅黑" panose="020B0503020204020204" charset="-122"/>
                <a:ea typeface="微软雅黑" panose="020B0503020204020204" charset="-122"/>
                <a:cs typeface="微软雅黑" panose="020B0503020204020204" charset="-122"/>
                <a:sym typeface="+mn-ea"/>
              </a:rPr>
              <a:t>KINGTOP</a:t>
            </a:r>
            <a:r>
              <a:rPr lang="en-US" altLang="zh-CN" kern="0" spc="36" dirty="0">
                <a:solidFill>
                  <a:srgbClr val="F5A951">
                    <a:alpha val="100000"/>
                  </a:srgbClr>
                </a:solidFill>
                <a:latin typeface="微软雅黑" panose="020B0503020204020204" charset="-122"/>
                <a:ea typeface="微软雅黑" panose="020B0503020204020204" charset="-122"/>
                <a:cs typeface="微软雅黑" panose="020B0503020204020204" charset="-122"/>
                <a:sym typeface="+mn-ea"/>
              </a:rPr>
              <a:t> is a solution provider focusing on core technologies such as 5G/IoT/AI and provides overall R&amp;D solution services.</a:t>
            </a:r>
            <a:endParaRPr lang="en-US" altLang="zh-CN" kern="0" spc="36" dirty="0">
              <a:solidFill>
                <a:srgbClr val="F5A951">
                  <a:alpha val="100000"/>
                </a:srgbClr>
              </a:solidFill>
              <a:latin typeface="微软雅黑" panose="020B0503020204020204" charset="-122"/>
              <a:ea typeface="微软雅黑" panose="020B0503020204020204" charset="-122"/>
              <a:cs typeface="微软雅黑" panose="020B0503020204020204" charset="-122"/>
              <a:sym typeface="+mn-ea"/>
            </a:endParaRPr>
          </a:p>
          <a:p>
            <a:pPr algn="l">
              <a:lnSpc>
                <a:spcPct val="130000"/>
              </a:lnSpc>
              <a:spcBef>
                <a:spcPts val="0"/>
              </a:spcBef>
              <a:spcAft>
                <a:spcPts val="0"/>
              </a:spcAft>
            </a:pPr>
            <a:endParaRPr lang="en-US" altLang="zh-CN" kern="0" spc="36" dirty="0">
              <a:solidFill>
                <a:srgbClr val="F5A951">
                  <a:alpha val="100000"/>
                </a:srgbClr>
              </a:solidFill>
              <a:latin typeface="微软雅黑" panose="020B0503020204020204" charset="-122"/>
              <a:ea typeface="微软雅黑" panose="020B0503020204020204" charset="-122"/>
              <a:cs typeface="微软雅黑" panose="020B0503020204020204" charset="-122"/>
              <a:sym typeface="+mn-ea"/>
            </a:endParaRPr>
          </a:p>
        </p:txBody>
      </p:sp>
      <p:pic>
        <p:nvPicPr>
          <p:cNvPr id="3786" name="picture 3786" descr="D:/共享/图片1.png图片1"/>
          <p:cNvPicPr>
            <a:picLocks noChangeAspect="1"/>
          </p:cNvPicPr>
          <p:nvPr/>
        </p:nvPicPr>
        <p:blipFill>
          <a:blip r:embed="rId24"/>
          <a:srcRect l="5147" t="24077" r="49561" b="26188"/>
          <a:stretch>
            <a:fillRect/>
          </a:stretch>
        </p:blipFill>
        <p:spPr>
          <a:xfrm rot="21600000">
            <a:off x="6159500" y="5471795"/>
            <a:ext cx="1395730" cy="970915"/>
          </a:xfrm>
          <a:prstGeom prst="rect">
            <a:avLst/>
          </a:prstGeom>
        </p:spPr>
      </p:pic>
      <p:pic>
        <p:nvPicPr>
          <p:cNvPr id="2" name="picture 3786" descr="D:/共享/图片1.png图片1"/>
          <p:cNvPicPr>
            <a:picLocks noChangeAspect="1"/>
          </p:cNvPicPr>
          <p:nvPr/>
        </p:nvPicPr>
        <p:blipFill>
          <a:blip r:embed="rId24"/>
          <a:srcRect l="53659" t="16926" b="28707"/>
          <a:stretch>
            <a:fillRect/>
          </a:stretch>
        </p:blipFill>
        <p:spPr>
          <a:xfrm rot="21600000">
            <a:off x="6477000" y="5669280"/>
            <a:ext cx="1310640" cy="974090"/>
          </a:xfrm>
          <a:prstGeom prst="rect">
            <a:avLst/>
          </a:prstGeom>
        </p:spPr>
      </p:pic>
    </p:spTree>
    <p:custDataLst>
      <p:tags r:id="rId25"/>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8" name="picture 2168"/>
          <p:cNvPicPr>
            <a:picLocks noChangeAspect="1"/>
          </p:cNvPicPr>
          <p:nvPr/>
        </p:nvPicPr>
        <p:blipFill>
          <a:blip r:embed="rId1"/>
          <a:stretch>
            <a:fillRect/>
          </a:stretch>
        </p:blipFill>
        <p:spPr>
          <a:xfrm rot="21600000">
            <a:off x="0" y="2955"/>
            <a:ext cx="12192000" cy="6854630"/>
          </a:xfrm>
          <a:prstGeom prst="rect">
            <a:avLst/>
          </a:prstGeom>
        </p:spPr>
      </p:pic>
      <p:pic>
        <p:nvPicPr>
          <p:cNvPr id="2178" name="picture 2178"/>
          <p:cNvPicPr>
            <a:picLocks noChangeAspect="1"/>
          </p:cNvPicPr>
          <p:nvPr/>
        </p:nvPicPr>
        <p:blipFill>
          <a:blip r:embed="rId2"/>
          <a:stretch>
            <a:fillRect/>
          </a:stretch>
        </p:blipFill>
        <p:spPr>
          <a:xfrm rot="21600000">
            <a:off x="597449" y="1070090"/>
            <a:ext cx="2857284" cy="2079171"/>
          </a:xfrm>
          <a:prstGeom prst="rect">
            <a:avLst/>
          </a:prstGeom>
        </p:spPr>
      </p:pic>
      <p:pic>
        <p:nvPicPr>
          <p:cNvPr id="84" name="picture 2192"/>
          <p:cNvPicPr>
            <a:picLocks noChangeAspect="1"/>
          </p:cNvPicPr>
          <p:nvPr/>
        </p:nvPicPr>
        <p:blipFill>
          <a:blip r:embed="rId3"/>
          <a:stretch>
            <a:fillRect/>
          </a:stretch>
        </p:blipFill>
        <p:spPr>
          <a:xfrm rot="21600000">
            <a:off x="328353" y="3916564"/>
            <a:ext cx="1464502" cy="951274"/>
          </a:xfrm>
          <a:prstGeom prst="rect">
            <a:avLst/>
          </a:prstGeom>
        </p:spPr>
      </p:pic>
      <p:pic>
        <p:nvPicPr>
          <p:cNvPr id="85" name="picture 2194"/>
          <p:cNvPicPr>
            <a:picLocks noChangeAspect="1"/>
          </p:cNvPicPr>
          <p:nvPr/>
        </p:nvPicPr>
        <p:blipFill>
          <a:blip r:embed="rId4"/>
          <a:stretch>
            <a:fillRect/>
          </a:stretch>
        </p:blipFill>
        <p:spPr>
          <a:xfrm rot="21600000">
            <a:off x="328353" y="5285984"/>
            <a:ext cx="1475960" cy="920710"/>
          </a:xfrm>
          <a:prstGeom prst="rect">
            <a:avLst/>
          </a:prstGeom>
        </p:spPr>
      </p:pic>
      <p:pic>
        <p:nvPicPr>
          <p:cNvPr id="86" name="picture 2196"/>
          <p:cNvPicPr>
            <a:picLocks noChangeAspect="1"/>
          </p:cNvPicPr>
          <p:nvPr/>
        </p:nvPicPr>
        <p:blipFill>
          <a:blip r:embed="rId5"/>
          <a:stretch>
            <a:fillRect/>
          </a:stretch>
        </p:blipFill>
        <p:spPr>
          <a:xfrm rot="21600000">
            <a:off x="2156172" y="3929966"/>
            <a:ext cx="1380502" cy="944609"/>
          </a:xfrm>
          <a:prstGeom prst="rect">
            <a:avLst/>
          </a:prstGeom>
        </p:spPr>
      </p:pic>
      <p:pic>
        <p:nvPicPr>
          <p:cNvPr id="87" name="picture 2200"/>
          <p:cNvPicPr>
            <a:picLocks noChangeAspect="1"/>
          </p:cNvPicPr>
          <p:nvPr/>
        </p:nvPicPr>
        <p:blipFill>
          <a:blip r:embed="rId6"/>
          <a:stretch>
            <a:fillRect/>
          </a:stretch>
        </p:blipFill>
        <p:spPr>
          <a:xfrm rot="21600000">
            <a:off x="2158687" y="5304756"/>
            <a:ext cx="1373055" cy="892574"/>
          </a:xfrm>
          <a:prstGeom prst="rect">
            <a:avLst/>
          </a:prstGeom>
        </p:spPr>
      </p:pic>
      <p:sp>
        <p:nvSpPr>
          <p:cNvPr id="89" name="textbox 2258"/>
          <p:cNvSpPr/>
          <p:nvPr/>
        </p:nvSpPr>
        <p:spPr>
          <a:xfrm>
            <a:off x="2221865" y="4961255"/>
            <a:ext cx="1380490" cy="24320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Hotel industry</a:t>
            </a:r>
            <a:endParaRPr sz="12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0" name="textbox 2260"/>
          <p:cNvSpPr/>
          <p:nvPr/>
        </p:nvSpPr>
        <p:spPr>
          <a:xfrm>
            <a:off x="248920" y="6282055"/>
            <a:ext cx="1725930" cy="24130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 industry</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1" name="textbox 2262"/>
          <p:cNvSpPr/>
          <p:nvPr/>
        </p:nvSpPr>
        <p:spPr>
          <a:xfrm>
            <a:off x="248920" y="4963160"/>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 industry</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2" name="textbox 2264"/>
          <p:cNvSpPr/>
          <p:nvPr/>
        </p:nvSpPr>
        <p:spPr>
          <a:xfrm>
            <a:off x="2156460" y="6297930"/>
            <a:ext cx="1505585" cy="241300"/>
          </a:xfrm>
          <a:prstGeom prst="rect">
            <a:avLst/>
          </a:prstGeom>
          <a:noFill/>
          <a:ln w="0" cap="flat">
            <a:noFill/>
            <a:prstDash val="solid"/>
            <a:miter lim="0"/>
          </a:ln>
        </p:spPr>
        <p:txBody>
          <a:bodyPr vert="horz" wrap="square" lIns="0" tIns="0" rIns="0" bIns="0"/>
          <a:lstStyle/>
          <a:p>
            <a:pPr algn="l" rtl="0" eaLnBrk="0">
              <a:lnSpc>
                <a:spcPct val="95000"/>
              </a:lnSpc>
            </a:pPr>
            <a:r>
              <a:rPr lang="en-US" altLang="zh-CN" sz="12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Self-drive tour</a:t>
            </a:r>
            <a:endParaRPr lang="en-US" altLang="zh-CN" sz="12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graphicFrame>
        <p:nvGraphicFramePr>
          <p:cNvPr id="10" name="表格 9"/>
          <p:cNvGraphicFramePr/>
          <p:nvPr>
            <p:custDataLst>
              <p:tags r:id="rId7"/>
            </p:custDataLst>
          </p:nvPr>
        </p:nvGraphicFramePr>
        <p:xfrm>
          <a:off x="3665220" y="1905"/>
          <a:ext cx="8559800" cy="685482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430655"/>
                <a:gridCol w="3298190"/>
                <a:gridCol w="3830955"/>
              </a:tblGrid>
              <a:tr h="20637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Main control （CPU）</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ARM</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Contex-A53</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2.0GHz</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05740">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Operating system</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Android</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12</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24790">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RAM+ROM</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2GB+16GB</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0637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Product certification</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CCC、CTA、SRRC</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921385">
                <a:tc>
                  <a:txBody>
                    <a:bodyPr/>
                    <a:lstStyle/>
                    <a:p>
                      <a:pPr algn="l" rtl="0">
                        <a:lnSpc>
                          <a:spcPct val="100000"/>
                        </a:lnSpc>
                        <a:spcBef>
                          <a:spcPts val="5"/>
                        </a:spcBef>
                        <a:buClrTx/>
                        <a:buSzTx/>
                        <a:buFontTx/>
                      </a:pPr>
                      <a:r>
                        <a:rPr lang="zh-CN" altLang="en-US" sz="800" b="1" dirty="0">
                          <a:solidFill>
                            <a:srgbClr val="FFE3B7"/>
                          </a:solidFill>
                          <a:latin typeface="微软雅黑" panose="020B0503020204020204" charset="-122"/>
                          <a:ea typeface="微软雅黑" panose="020B0503020204020204" charset="-122"/>
                          <a:sym typeface="+mn-ea"/>
                        </a:rPr>
                        <a:t>Network frequency band</a:t>
                      </a:r>
                      <a:endParaRPr lang="zh-CN" altLang="en-US" sz="800" b="1" dirty="0">
                        <a:solidFill>
                          <a:srgbClr val="FFE3B7"/>
                        </a:solidFill>
                        <a:latin typeface="微软雅黑" panose="020B0503020204020204" charset="-122"/>
                        <a:ea typeface="微软雅黑" panose="020B0503020204020204" charset="-122"/>
                        <a:sym typeface="+mn-ea"/>
                      </a:endParaRPr>
                    </a:p>
                    <a:p>
                      <a:pPr algn="l" rtl="0">
                        <a:lnSpc>
                          <a:spcPct val="100000"/>
                        </a:lnSpc>
                        <a:spcBef>
                          <a:spcPts val="5"/>
                        </a:spcBef>
                        <a:buClrTx/>
                        <a:buSzTx/>
                        <a:buFontTx/>
                      </a:pPr>
                      <a:endParaRPr lang="zh-CN" altLang="en-US" sz="800" b="1" dirty="0">
                        <a:solidFill>
                          <a:srgbClr val="FFE3B7"/>
                        </a:solidFill>
                        <a:latin typeface="微软雅黑" panose="020B0503020204020204" charset="-122"/>
                        <a:ea typeface="微软雅黑" panose="020B0503020204020204" charset="-122"/>
                        <a:sym typeface="+mn-ea"/>
                      </a:endParaRPr>
                    </a:p>
                    <a:p>
                      <a:pPr algn="l" rtl="0">
                        <a:lnSpc>
                          <a:spcPct val="100000"/>
                        </a:lnSpc>
                        <a:spcBef>
                          <a:spcPts val="5"/>
                        </a:spcBef>
                        <a:buClrTx/>
                        <a:buSzTx/>
                        <a:buFontTx/>
                      </a:pPr>
                      <a:r>
                        <a:rPr lang="zh-CN" altLang="en-US" sz="800" b="1" dirty="0">
                          <a:solidFill>
                            <a:srgbClr val="FFE3B7"/>
                          </a:solidFill>
                          <a:latin typeface="微软雅黑" panose="020B0503020204020204" charset="-122"/>
                          <a:ea typeface="微软雅黑" panose="020B0503020204020204" charset="-122"/>
                          <a:sym typeface="+mn-ea"/>
                        </a:rPr>
                        <a:t>pro-Eurasia</a:t>
                      </a:r>
                      <a:endParaRPr lang="zh-CN" altLang="en-US" sz="800" b="1" dirty="0">
                        <a:solidFill>
                          <a:srgbClr val="FFE3B7"/>
                        </a:solidFill>
                        <a:latin typeface="微软雅黑" panose="020B0503020204020204" charset="-122"/>
                        <a:ea typeface="微软雅黑" panose="020B0503020204020204" charset="-122"/>
                        <a:sym typeface="+mn-ea"/>
                      </a:endParaRPr>
                    </a:p>
                    <a:p>
                      <a:pPr algn="l" rtl="0">
                        <a:lnSpc>
                          <a:spcPct val="100000"/>
                        </a:lnSpc>
                        <a:spcBef>
                          <a:spcPts val="5"/>
                        </a:spcBef>
                        <a:buClrTx/>
                        <a:buSzTx/>
                        <a:buFontTx/>
                      </a:pPr>
                      <a:endParaRPr lang="zh-CN" altLang="en-US" sz="800" b="1" dirty="0">
                        <a:solidFill>
                          <a:srgbClr val="FFE3B7"/>
                        </a:solidFill>
                        <a:latin typeface="微软雅黑" panose="020B0503020204020204" charset="-122"/>
                        <a:ea typeface="微软雅黑" panose="020B0503020204020204" charset="-122"/>
                        <a:sym typeface="+mn-ea"/>
                      </a:endParaRPr>
                    </a:p>
                    <a:p>
                      <a:pPr algn="l" rtl="0">
                        <a:lnSpc>
                          <a:spcPct val="100000"/>
                        </a:lnSpc>
                        <a:spcBef>
                          <a:spcPts val="5"/>
                        </a:spcBef>
                        <a:buClrTx/>
                        <a:buSzTx/>
                        <a:buFontTx/>
                      </a:pPr>
                      <a:r>
                        <a:rPr lang="zh-CN" altLang="en-US" sz="800" b="1" dirty="0">
                          <a:solidFill>
                            <a:srgbClr val="FFE3B7"/>
                          </a:solidFill>
                          <a:latin typeface="微软雅黑" panose="020B0503020204020204" charset="-122"/>
                          <a:ea typeface="微软雅黑" panose="020B0503020204020204" charset="-122"/>
                          <a:sym typeface="+mn-ea"/>
                        </a:rPr>
                        <a:t>Optional Latin America</a:t>
                      </a:r>
                      <a:endParaRPr lang="zh-CN" altLang="en-US" sz="800" b="1" dirty="0">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Default Eurasian version:</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FDD-LTE:B1/B3/B5/B7/B8/B20/B26/B28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TDD-LTE:B38/B39/B40/B41</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WCDMA:B1/B2/B5/B8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GSM/EDGE/GPRS：850/900/1800/1900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Optional Latin American version:</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FDD-TE:B2/B4/B5/B7/B12/B13/B14/B17/B28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TDD-LTE:B38/B39/B40/B41</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WCDMA：B2/B4/B5/B8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GSM/EDGE/GPRS：850/900/1800/1900</a:t>
                      </a:r>
                      <a:endParaRPr lang="zh-CN" alt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335280">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Communication interface</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1000" kern="0" dirty="0" err="1">
                          <a:solidFill>
                            <a:srgbClr val="F4B183">
                              <a:alpha val="100000"/>
                            </a:srgbClr>
                          </a:solidFill>
                          <a:uFillTx/>
                          <a:latin typeface="Arial" panose="020B0604020202020204" pitchFamily="34" charset="0"/>
                          <a:ea typeface="黑体" panose="02010609060101010101" charset="-122"/>
                          <a:cs typeface="+mj-lt"/>
                          <a:sym typeface="+mn-ea"/>
                        </a:rPr>
                        <a:t>Type-C</a:t>
                      </a:r>
                      <a:r>
                        <a:rPr lang="en-US" sz="1000" kern="0" dirty="0" err="1">
                          <a:solidFill>
                            <a:srgbClr val="F4B183">
                              <a:alpha val="100000"/>
                            </a:srgbClr>
                          </a:solidFill>
                          <a:uFillTx/>
                          <a:latin typeface="Arial" panose="020B0604020202020204" pitchFamily="34" charset="0"/>
                          <a:ea typeface="黑体" panose="02010609060101010101" charset="-122"/>
                          <a:cs typeface="+mj-lt"/>
                          <a:sym typeface="+mn-ea"/>
                        </a:rPr>
                        <a:t> d</a:t>
                      </a:r>
                      <a:r>
                        <a:rPr sz="1000" kern="0" dirty="0" err="1">
                          <a:solidFill>
                            <a:srgbClr val="F4B183">
                              <a:alpha val="100000"/>
                            </a:srgbClr>
                          </a:solidFill>
                          <a:uFillTx/>
                          <a:latin typeface="Arial" panose="020B0604020202020204" pitchFamily="34" charset="0"/>
                          <a:ea typeface="黑体" panose="02010609060101010101" charset="-122"/>
                          <a:cs typeface="+mj-lt"/>
                          <a:sym typeface="+mn-ea"/>
                        </a:rPr>
                        <a:t>ata port，Wi-Fi</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00" kern="0" dirty="0">
                          <a:solidFill>
                            <a:srgbClr val="F4B183">
                              <a:alpha val="100000"/>
                            </a:srgbClr>
                          </a:solidFill>
                          <a:uFillTx/>
                          <a:latin typeface="Arial" panose="020B0604020202020204" pitchFamily="34" charset="0"/>
                          <a:ea typeface="黑体" panose="02010609060101010101" charset="-122"/>
                          <a:cs typeface="+mj-lt"/>
                          <a:sym typeface="+mn-ea"/>
                        </a:rPr>
                        <a:t>2.4/5.0GHz，Bluetooth4.1+BR/EDR+BLE，GPS</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05740">
                <a:tc>
                  <a:txBody>
                    <a:bodyPr/>
                    <a:lstStyle/>
                    <a:p>
                      <a:pPr algn="l">
                        <a:lnSpc>
                          <a:spcPct val="100000"/>
                        </a:lnSpc>
                        <a:spcBef>
                          <a:spcPts val="5"/>
                        </a:spcBef>
                        <a:buClrTx/>
                        <a:buSzTx/>
                        <a:buFontTx/>
                      </a:pPr>
                      <a:r>
                        <a:rPr lang="zh-CN" altLang="en-US" sz="900" b="1">
                          <a:solidFill>
                            <a:srgbClr val="FFE3B7"/>
                          </a:solidFill>
                          <a:latin typeface="微软雅黑" panose="020B0503020204020204" charset="-122"/>
                          <a:ea typeface="微软雅黑" panose="020B0503020204020204" charset="-122"/>
                          <a:sym typeface="+mn-ea"/>
                        </a:rPr>
                        <a:t>Display assembly</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5.45</a:t>
                      </a: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inches18</a:t>
                      </a:r>
                      <a:r>
                        <a:rPr lang="zh-CN"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9</a:t>
                      </a:r>
                      <a:r>
                        <a:rPr lang="zh-CN" sz="970" kern="0" dirty="0">
                          <a:solidFill>
                            <a:srgbClr val="F4B183">
                              <a:alpha val="100000"/>
                            </a:srgbClr>
                          </a:solidFill>
                          <a:uFillTx/>
                          <a:latin typeface="Arial" panose="020B0604020202020204" pitchFamily="34" charset="0"/>
                          <a:ea typeface="黑体" panose="02010609060101010101" charset="-122"/>
                          <a:cs typeface="+mj-lt"/>
                          <a:sym typeface="+mn-ea"/>
                        </a:rPr>
                        <a:t>；</a:t>
                      </a:r>
                      <a:r>
                        <a:rPr sz="970" kern="0" dirty="0">
                          <a:solidFill>
                            <a:srgbClr val="F4B183">
                              <a:alpha val="100000"/>
                            </a:srgbClr>
                          </a:solidFill>
                          <a:uFillTx/>
                          <a:latin typeface="Arial" panose="020B0604020202020204" pitchFamily="34" charset="0"/>
                          <a:ea typeface="黑体" panose="02010609060101010101" charset="-122"/>
                          <a:cs typeface="+mj-lt"/>
                          <a:sym typeface="+mn-ea"/>
                        </a:rPr>
                        <a:t>HD720x1440dotsG+FF</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6098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Printer</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High speed thermal printer, ticket printing up to 100 mm/s; Label printing up to 60 mm/SEC)</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77406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Hardware scan</a:t>
                      </a:r>
                      <a:endParaRPr lang="zh-CN" altLang="en-US" sz="900" b="1">
                        <a:solidFill>
                          <a:srgbClr val="FFE3B7"/>
                        </a:solidFill>
                        <a:latin typeface="微软雅黑" panose="020B0503020204020204" charset="-122"/>
                        <a:ea typeface="微软雅黑" panose="020B0503020204020204" charset="-122"/>
                        <a:sym typeface="+mn-ea"/>
                      </a:endParaRPr>
                    </a:p>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Read head engine</a:t>
                      </a:r>
                      <a:endParaRPr lang="zh-CN" altLang="en-US" sz="900" b="1">
                        <a:solidFill>
                          <a:srgbClr val="FFE3B7"/>
                        </a:solidFill>
                        <a:latin typeface="微软雅黑" panose="020B0503020204020204" charset="-122"/>
                        <a:ea typeface="微软雅黑" panose="020B0503020204020204" charset="-122"/>
                        <a:sym typeface="+mn-ea"/>
                      </a:endParaRPr>
                    </a:p>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(optional)</a:t>
                      </a:r>
                      <a:endParaRPr lang="zh-CN" altLang="en-US" sz="900" b="1">
                        <a:solidFill>
                          <a:srgbClr val="FFE3B7"/>
                        </a:solidFill>
                        <a:latin typeface="微软雅黑" panose="020B0503020204020204" charset="-122"/>
                        <a:ea typeface="微软雅黑" panose="020B0503020204020204" charset="-122"/>
                        <a:sym typeface="+mn-ea"/>
                      </a:endParaRPr>
                    </a:p>
                    <a:p>
                      <a:pPr algn="l" fontAlgn="auto">
                        <a:lnSpc>
                          <a:spcPct val="100000"/>
                        </a:lnSpc>
                        <a:buClrTx/>
                        <a:buSzTx/>
                        <a:buFontTx/>
                        <a:buNone/>
                      </a:pP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indent="0" algn="l">
                        <a:lnSpc>
                          <a:spcPct val="100000"/>
                        </a:lnSpc>
                        <a:spcBef>
                          <a:spcPts val="230"/>
                        </a:spcBef>
                        <a:buClrTx/>
                        <a:buSzTx/>
                        <a:buFont typeface="Wingdings" panose="05000000000000000000" charset="0"/>
                        <a:buNone/>
                      </a:pPr>
                      <a:r>
                        <a:rPr sz="870" kern="0" dirty="0">
                          <a:solidFill>
                            <a:srgbClr val="F4B183">
                              <a:alpha val="100000"/>
                            </a:srgbClr>
                          </a:solidFill>
                          <a:uFillTx/>
                          <a:latin typeface="Arial" panose="020B0604020202020204" pitchFamily="34" charset="0"/>
                          <a:ea typeface="黑体" panose="02010609060101010101" charset="-122"/>
                          <a:cs typeface="+mj-lt"/>
                          <a:sym typeface="+mn-ea"/>
                        </a:rPr>
                        <a:t>The V510 supports the following two-dimensional codes: QR, PDF417, DataMatrix (ECC200), Aztec, Hanshin code, Maxicode, MicroQR, and MicroPDF417.</a:t>
                      </a:r>
                      <a:endParaRPr sz="8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marL="285750" indent="-285750" algn="l">
                        <a:lnSpc>
                          <a:spcPct val="100000"/>
                        </a:lnSpc>
                        <a:spcBef>
                          <a:spcPts val="23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The V510 supports the following one-dimensional codes:EAN13、EAN8、UPC-A、UPC-E0、UPC-E1、Code128、Code39、Code93、CodaBar、Interleaved2of5、Industrial2of5、Matrix2of5、Code11、MSIPlessey、Standard2of5、Plessey、ChinaPost、Code16K、Code49、GS1Databar(RSS-Expand,RSSLimited,RSS-14)</a:t>
                      </a:r>
                      <a:endParaRPr lang="zh-CN" altLang="en-US" sz="8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803910">
                <a:tc>
                  <a:txBody>
                    <a:bodyPr/>
                    <a:lstStyle/>
                    <a:p>
                      <a:pPr algn="l" rtl="0">
                        <a:lnSpc>
                          <a:spcPct val="100000"/>
                        </a:lnSpc>
                        <a:buClrTx/>
                        <a:buSzTx/>
                        <a:buFontTx/>
                      </a:pPr>
                      <a:r>
                        <a:rPr lang="zh-CN" altLang="en-US" sz="900" b="1">
                          <a:solidFill>
                            <a:srgbClr val="FFE3B7"/>
                          </a:solidFill>
                          <a:latin typeface="微软雅黑" panose="020B0503020204020204" charset="-122"/>
                          <a:ea typeface="微软雅黑" panose="020B0503020204020204" charset="-122"/>
                          <a:sym typeface="+mn-ea"/>
                        </a:rPr>
                        <a:t>NFC reader</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fontAlgn="auto">
                        <a:lnSpc>
                          <a:spcPct val="100000"/>
                        </a:lnSpc>
                        <a:spcBef>
                          <a:spcPts val="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The V510B supports standard Android interface NFC</a:t>
                      </a:r>
                      <a:endParaRPr sz="8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Support: Type A, TypeB, Mifare, Felica, resident ID card</a:t>
                      </a:r>
                      <a:endParaRPr sz="8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Support: 13.56MHZ, IISO/ICE14443, ISO15693 standards</a:t>
                      </a:r>
                      <a:endParaRPr sz="8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0"/>
                        </a:spcBef>
                        <a:buClrTx/>
                        <a:buSzTx/>
                        <a:buFont typeface="Wingdings" panose="05000000000000000000" charset="0"/>
                        <a:buChar char="l"/>
                      </a:pPr>
                      <a:r>
                        <a:rPr sz="870" kern="0" dirty="0">
                          <a:solidFill>
                            <a:srgbClr val="F4B183">
                              <a:alpha val="100000"/>
                            </a:srgbClr>
                          </a:solidFill>
                          <a:uFillTx/>
                          <a:latin typeface="Arial" panose="020B0604020202020204" pitchFamily="34" charset="0"/>
                          <a:ea typeface="黑体" panose="02010609060101010101" charset="-122"/>
                          <a:cs typeface="+mj-lt"/>
                          <a:sym typeface="+mn-ea"/>
                        </a:rPr>
                        <a:t>Support: Card reading, card simulation, point-to-point</a:t>
                      </a:r>
                      <a:endParaRPr sz="8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indent="0" algn="l" fontAlgn="auto">
                        <a:lnSpc>
                          <a:spcPct val="100000"/>
                        </a:lnSpc>
                        <a:spcBef>
                          <a:spcPts val="0"/>
                        </a:spcBef>
                        <a:buClrTx/>
                        <a:buSzTx/>
                        <a:buFont typeface="Wingdings" panose="05000000000000000000" charset="0"/>
                        <a:buNone/>
                      </a:pP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The V510A version supports encrypted NFC and EMV standards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Support: 13.56MHZ, IISO/ICE14443, ISO15693 standards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Support: Type A, Type B, Mifare, resident ID card</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384810">
                <a:tc>
                  <a:txBody>
                    <a:bodyPr/>
                    <a:lstStyle/>
                    <a:p>
                      <a:pPr algn="l" rtl="0">
                        <a:lnSpc>
                          <a:spcPct val="100000"/>
                        </a:lnSpc>
                        <a:buClrTx/>
                        <a:buSzTx/>
                        <a:buFontTx/>
                      </a:pPr>
                      <a:r>
                        <a:rPr lang="zh-CN" altLang="en-US" sz="900" b="1">
                          <a:solidFill>
                            <a:srgbClr val="FFE3B7"/>
                          </a:solidFill>
                          <a:latin typeface="微软雅黑" panose="020B0503020204020204" charset="-122"/>
                          <a:ea typeface="微软雅黑" panose="020B0503020204020204" charset="-122"/>
                          <a:sym typeface="+mn-ea"/>
                        </a:rPr>
                        <a:t>Camera/scan code</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Front shot FF, 2 million pixels; Rear AF, 5 megapixels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Independent algorithm, support photography and 1D/2D fast code scanning, support full code system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6098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Type-C</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1xType-C, which supports USB2.0. Support charging; OTG support</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38544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Iot</a:t>
                      </a:r>
                      <a:r>
                        <a:rPr lang="en-US" altLang="zh-CN" sz="900" b="1">
                          <a:solidFill>
                            <a:srgbClr val="FFE3B7"/>
                          </a:solidFill>
                          <a:latin typeface="微软雅黑" panose="020B0503020204020204" charset="-122"/>
                          <a:ea typeface="微软雅黑" panose="020B0503020204020204" charset="-122"/>
                          <a:sym typeface="+mn-ea"/>
                        </a:rPr>
                        <a:t> </a:t>
                      </a:r>
                      <a:r>
                        <a:rPr lang="zh-CN" altLang="en-US" sz="900" b="1">
                          <a:solidFill>
                            <a:srgbClr val="FFE3B7"/>
                          </a:solidFill>
                          <a:latin typeface="微软雅黑" panose="020B0503020204020204" charset="-122"/>
                          <a:ea typeface="微软雅黑" panose="020B0503020204020204" charset="-122"/>
                          <a:sym typeface="+mn-ea"/>
                        </a:rPr>
                        <a:t>SIM</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970" kern="0">
                          <a:solidFill>
                            <a:srgbClr val="F4B183">
                              <a:alpha val="100000"/>
                            </a:srgbClr>
                          </a:solidFill>
                          <a:uFillTx/>
                          <a:latin typeface="Arial" panose="020B0604020202020204" pitchFamily="34" charset="0"/>
                          <a:ea typeface="黑体" panose="02010609060101010101" charset="-122"/>
                          <a:cs typeface="+mj-lt"/>
                          <a:sym typeface="+mn-ea"/>
                        </a:rPr>
                        <a:t>1xSIM: 1x micro SIMcard; Optional support for a second SIM standard large card;</a:t>
                      </a:r>
                      <a:endParaRPr sz="970" kern="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fontAlgn="auto">
                        <a:lnSpc>
                          <a:spcPct val="100000"/>
                        </a:lnSpc>
                        <a:spcBef>
                          <a:spcPts val="230"/>
                        </a:spcBef>
                        <a:buClrTx/>
                        <a:buSzTx/>
                        <a:buFont typeface="Wingdings" panose="05000000000000000000" charset="0"/>
                        <a:buChar char="l"/>
                      </a:pPr>
                      <a:r>
                        <a:rPr sz="970" kern="0">
                          <a:solidFill>
                            <a:srgbClr val="F4B183">
                              <a:alpha val="100000"/>
                            </a:srgbClr>
                          </a:solidFill>
                          <a:uFillTx/>
                          <a:latin typeface="Arial" panose="020B0604020202020204" pitchFamily="34" charset="0"/>
                          <a:ea typeface="黑体" panose="02010609060101010101" charset="-122"/>
                          <a:cs typeface="+mj-lt"/>
                          <a:sym typeface="+mn-ea"/>
                        </a:rPr>
                        <a:t>Three card slots, support two out of three: 1xSIM or 2xSIM, promote the prototype default SIM card;</a:t>
                      </a:r>
                      <a:endParaRPr sz="970" kern="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5971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PSAM</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marR="0" indent="-285750" algn="l" defTabSz="914400" rtl="0" eaLnBrk="1" fontAlgn="auto" latinLnBrk="0" hangingPunct="1">
                        <a:lnSpc>
                          <a:spcPct val="100000"/>
                        </a:lnSpc>
                        <a:spcBef>
                          <a:spcPts val="230"/>
                        </a:spcBef>
                        <a:spcAft>
                          <a:spcPts val="0"/>
                        </a:spcAft>
                        <a:buClrTx/>
                        <a:buSzTx/>
                        <a:buFont typeface="Wingdings" panose="05000000000000000000" charset="0"/>
                        <a:buChar char="l"/>
                        <a:defRPr/>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2x Standard PSAM cardholder; Supports 1.8V, 3.3V, and 5.0V, conforming to ISO7816 specifications</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0637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TF</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1xTF booth</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60350">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megaphone</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1xBOX cavity speaker, rated power 1W, loudness above 95dB</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60350">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Headphones (optional)</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indent="0" algn="l" fontAlgn="auto">
                        <a:lnSpc>
                          <a:spcPct val="100000"/>
                        </a:lnSpc>
                        <a:spcBef>
                          <a:spcPts val="230"/>
                        </a:spcBef>
                        <a:buClrTx/>
                        <a:buSzTx/>
                        <a:buFont typeface="Wingdings" panose="05000000000000000000" charset="0"/>
                        <a:buNone/>
                      </a:pPr>
                      <a:r>
                        <a:rPr sz="970" kern="0">
                          <a:solidFill>
                            <a:srgbClr val="F4B183">
                              <a:alpha val="100000"/>
                            </a:srgbClr>
                          </a:solidFill>
                          <a:uFillTx/>
                          <a:latin typeface="Arial" panose="020B0604020202020204" pitchFamily="34" charset="0"/>
                          <a:ea typeface="黑体" panose="02010609060101010101" charset="-122"/>
                          <a:cs typeface="+mj-lt"/>
                          <a:sym typeface="+mn-ea"/>
                        </a:rPr>
                        <a:t>Optional support Type-c headset; The standard functions are not supported</a:t>
                      </a:r>
                      <a:endParaRPr sz="970" kern="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60350">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POGOPIN</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6pinPOGOPIN，Under ID switch, it can support: charging /USB communication /OTG</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0637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battery</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Polymer battery,7.6V/2500mAh (equivalent to 4.2V/5000mAh), support CCC/UN38.3/MSDS related certification</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2542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Product size</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212*78*57mm</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bl>
          </a:graphicData>
        </a:graphic>
      </p:graphicFrame>
      <p:sp>
        <p:nvSpPr>
          <p:cNvPr id="174" name="textbox 174"/>
          <p:cNvSpPr/>
          <p:nvPr/>
        </p:nvSpPr>
        <p:spPr>
          <a:xfrm>
            <a:off x="248872" y="773003"/>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V510</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6" name="textbox 174"/>
          <p:cNvSpPr/>
          <p:nvPr/>
        </p:nvSpPr>
        <p:spPr>
          <a:xfrm>
            <a:off x="181763" y="166504"/>
            <a:ext cx="1197635"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100" spc="-6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POS</a:t>
            </a:r>
            <a:endParaRPr lang="en-US" altLang="zh-CN" sz="4365" b="1" kern="100" spc="-6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1451610" y="131445"/>
            <a:ext cx="2504440" cy="664845"/>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zh-CN" altLang="en-US" sz="12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Wireless mobile intelligent printing terminal</a:t>
            </a:r>
            <a:endParaRPr lang="zh-CN" altLang="en-US" sz="12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sp>
        <p:nvSpPr>
          <p:cNvPr id="12" name="textbox 1596"/>
          <p:cNvSpPr/>
          <p:nvPr>
            <p:custDataLst>
              <p:tags r:id="rId8"/>
            </p:custDataLst>
          </p:nvPr>
        </p:nvSpPr>
        <p:spPr>
          <a:xfrm>
            <a:off x="129540" y="3397250"/>
            <a:ext cx="3472180" cy="302895"/>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a:t>
            </a: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nario</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8" name="picture 2168"/>
          <p:cNvPicPr>
            <a:picLocks noChangeAspect="1"/>
          </p:cNvPicPr>
          <p:nvPr/>
        </p:nvPicPr>
        <p:blipFill>
          <a:blip r:embed="rId1"/>
          <a:stretch>
            <a:fillRect/>
          </a:stretch>
        </p:blipFill>
        <p:spPr>
          <a:xfrm rot="21600000">
            <a:off x="0" y="16290"/>
            <a:ext cx="12192000" cy="6854630"/>
          </a:xfrm>
          <a:prstGeom prst="rect">
            <a:avLst/>
          </a:prstGeom>
        </p:spPr>
      </p:pic>
      <p:pic>
        <p:nvPicPr>
          <p:cNvPr id="81" name="picture 2270"/>
          <p:cNvPicPr>
            <a:picLocks noChangeAspect="1"/>
          </p:cNvPicPr>
          <p:nvPr/>
        </p:nvPicPr>
        <p:blipFill>
          <a:blip r:embed="rId2"/>
          <a:stretch>
            <a:fillRect/>
          </a:stretch>
        </p:blipFill>
        <p:spPr>
          <a:xfrm rot="21600000">
            <a:off x="279962" y="949780"/>
            <a:ext cx="1432156" cy="2101830"/>
          </a:xfrm>
          <a:prstGeom prst="rect">
            <a:avLst/>
          </a:prstGeom>
        </p:spPr>
      </p:pic>
      <p:pic>
        <p:nvPicPr>
          <p:cNvPr id="83" name="picture 2274"/>
          <p:cNvPicPr>
            <a:picLocks noChangeAspect="1"/>
          </p:cNvPicPr>
          <p:nvPr/>
        </p:nvPicPr>
        <p:blipFill>
          <a:blip r:embed="rId3"/>
          <a:stretch>
            <a:fillRect/>
          </a:stretch>
        </p:blipFill>
        <p:spPr>
          <a:xfrm rot="21600000">
            <a:off x="1700564" y="1128848"/>
            <a:ext cx="1948949" cy="1935855"/>
          </a:xfrm>
          <a:prstGeom prst="rect">
            <a:avLst/>
          </a:prstGeom>
        </p:spPr>
      </p:pic>
      <p:graphicFrame>
        <p:nvGraphicFramePr>
          <p:cNvPr id="10" name="表格 9"/>
          <p:cNvGraphicFramePr/>
          <p:nvPr>
            <p:custDataLst>
              <p:tags r:id="rId4"/>
            </p:custDataLst>
          </p:nvPr>
        </p:nvGraphicFramePr>
        <p:xfrm>
          <a:off x="3713960" y="1685"/>
          <a:ext cx="8477885" cy="689673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363345"/>
                <a:gridCol w="2898775"/>
                <a:gridCol w="4215765"/>
              </a:tblGrid>
              <a:tr h="24574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Main control （CPU）</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ARMContex-A53</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1.5GHz</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45745">
                <a:tc>
                  <a:txBody>
                    <a:bodyPr/>
                    <a:lstStyle/>
                    <a:p>
                      <a:pPr algn="l" fontAlgn="auto">
                        <a:lnSpc>
                          <a:spcPct val="100000"/>
                        </a:lnSpc>
                        <a:buClrTx/>
                        <a:buSzTx/>
                        <a:buFontTx/>
                        <a:buNone/>
                      </a:pPr>
                      <a:r>
                        <a:rPr lang="zh-CN" altLang="en-US" sz="800" b="1">
                          <a:solidFill>
                            <a:srgbClr val="FFE3B7"/>
                          </a:solidFill>
                          <a:latin typeface="微软雅黑" panose="020B0503020204020204" charset="-122"/>
                          <a:ea typeface="微软雅黑" panose="020B0503020204020204" charset="-122"/>
                          <a:sym typeface="+mn-ea"/>
                        </a:rPr>
                        <a:t>Operating system</a:t>
                      </a:r>
                      <a:endParaRPr lang="zh-CN" altLang="en-US" sz="8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Android11</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45745">
                <a:tc>
                  <a:txBody>
                    <a:bodyPr/>
                    <a:lstStyle/>
                    <a:p>
                      <a:pPr algn="l" fontAlgn="auto">
                        <a:lnSpc>
                          <a:spcPct val="100000"/>
                        </a:lnSpc>
                        <a:buClrTx/>
                        <a:buSzTx/>
                        <a:buFontTx/>
                        <a:buNone/>
                      </a:pPr>
                      <a:r>
                        <a:rPr lang="zh-CN" altLang="en-US" sz="1215" b="1">
                          <a:solidFill>
                            <a:srgbClr val="FFE3B7"/>
                          </a:solidFill>
                          <a:latin typeface="微软雅黑" panose="020B0503020204020204" charset="-122"/>
                          <a:ea typeface="微软雅黑" panose="020B0503020204020204" charset="-122"/>
                          <a:sym typeface="+mn-ea"/>
                        </a:rPr>
                        <a:t>RAM+ROM</a:t>
                      </a:r>
                      <a:endParaRPr lang="zh-CN" altLang="en-US" sz="1215"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2GB+16GB</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45745">
                <a:tc>
                  <a:txBody>
                    <a:bodyPr/>
                    <a:lstStyle/>
                    <a:p>
                      <a:pPr algn="l" fontAlgn="auto">
                        <a:lnSpc>
                          <a:spcPct val="100000"/>
                        </a:lnSpc>
                        <a:buClrTx/>
                        <a:buSzTx/>
                        <a:buFontTx/>
                        <a:buNone/>
                      </a:pPr>
                      <a:r>
                        <a:rPr lang="zh-CN" altLang="en-US" sz="700" b="1">
                          <a:solidFill>
                            <a:srgbClr val="FFE3B7"/>
                          </a:solidFill>
                          <a:latin typeface="微软雅黑" panose="020B0503020204020204" charset="-122"/>
                          <a:ea typeface="微软雅黑" panose="020B0503020204020204" charset="-122"/>
                          <a:sym typeface="+mn-ea"/>
                        </a:rPr>
                        <a:t>Product certification</a:t>
                      </a:r>
                      <a:endParaRPr lang="zh-CN" altLang="en-US" sz="7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Support according to customer needs</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979170">
                <a:tc>
                  <a:txBody>
                    <a:bodyPr/>
                    <a:lstStyle/>
                    <a:p>
                      <a:pPr algn="l" rtl="0">
                        <a:lnSpc>
                          <a:spcPct val="100000"/>
                        </a:lnSpc>
                        <a:spcBef>
                          <a:spcPts val="5"/>
                        </a:spcBef>
                        <a:buClrTx/>
                        <a:buSzTx/>
                        <a:buFontTx/>
                      </a:pPr>
                      <a:r>
                        <a:rPr lang="zh-CN" altLang="en-US" sz="900" b="1">
                          <a:solidFill>
                            <a:srgbClr val="FFE3B7"/>
                          </a:solidFill>
                          <a:latin typeface="微软雅黑" panose="020B0503020204020204" charset="-122"/>
                          <a:ea typeface="微软雅黑" panose="020B0503020204020204" charset="-122"/>
                          <a:sym typeface="+mn-ea"/>
                        </a:rPr>
                        <a:t>Network frequency band</a:t>
                      </a:r>
                      <a:endParaRPr lang="zh-CN" altLang="en-US" sz="900" b="1">
                        <a:solidFill>
                          <a:srgbClr val="FFE3B7"/>
                        </a:solidFill>
                        <a:latin typeface="微软雅黑" panose="020B0503020204020204" charset="-122"/>
                        <a:ea typeface="微软雅黑" panose="020B0503020204020204" charset="-122"/>
                        <a:sym typeface="+mn-ea"/>
                      </a:endParaRPr>
                    </a:p>
                    <a:p>
                      <a:pPr algn="l" rtl="0">
                        <a:lnSpc>
                          <a:spcPct val="100000"/>
                        </a:lnSpc>
                        <a:spcBef>
                          <a:spcPts val="5"/>
                        </a:spcBef>
                        <a:buClrTx/>
                        <a:buSzTx/>
                        <a:buFontTx/>
                      </a:pPr>
                      <a:r>
                        <a:rPr lang="zh-CN" altLang="en-US" sz="900" b="1">
                          <a:solidFill>
                            <a:srgbClr val="FFE3B7"/>
                          </a:solidFill>
                          <a:latin typeface="微软雅黑" panose="020B0503020204020204" charset="-122"/>
                          <a:ea typeface="微软雅黑" panose="020B0503020204020204" charset="-122"/>
                          <a:sym typeface="+mn-ea"/>
                        </a:rPr>
                        <a:t>pro-Eurasia</a:t>
                      </a:r>
                      <a:endParaRPr lang="zh-CN" altLang="en-US" sz="900" b="1">
                        <a:solidFill>
                          <a:srgbClr val="FFE3B7"/>
                        </a:solidFill>
                        <a:latin typeface="微软雅黑" panose="020B0503020204020204" charset="-122"/>
                        <a:ea typeface="微软雅黑" panose="020B0503020204020204" charset="-122"/>
                        <a:sym typeface="+mn-ea"/>
                      </a:endParaRPr>
                    </a:p>
                    <a:p>
                      <a:pPr algn="l" rtl="0">
                        <a:lnSpc>
                          <a:spcPct val="100000"/>
                        </a:lnSpc>
                        <a:spcBef>
                          <a:spcPts val="5"/>
                        </a:spcBef>
                        <a:buClrTx/>
                        <a:buSzTx/>
                        <a:buFontTx/>
                      </a:pPr>
                      <a:r>
                        <a:rPr lang="zh-CN" altLang="en-US" sz="900" b="1">
                          <a:solidFill>
                            <a:srgbClr val="FFE3B7"/>
                          </a:solidFill>
                          <a:latin typeface="微软雅黑" panose="020B0503020204020204" charset="-122"/>
                          <a:ea typeface="微软雅黑" panose="020B0503020204020204" charset="-122"/>
                          <a:sym typeface="+mn-ea"/>
                        </a:rPr>
                        <a:t>Optional Latin America</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0" indent="0" algn="l">
                        <a:lnSpc>
                          <a:spcPct val="100000"/>
                        </a:lnSpc>
                        <a:spcBef>
                          <a:spcPts val="230"/>
                        </a:spcBef>
                        <a:buClrTx/>
                        <a:buSzTx/>
                        <a:buFont typeface="Wingdings" panose="05000000000000000000" charset="0"/>
                        <a:buNone/>
                      </a:pPr>
                      <a:r>
                        <a:rPr lang="en-US" sz="970" kern="0" dirty="0">
                          <a:solidFill>
                            <a:srgbClr val="F4B183">
                              <a:alpha val="100000"/>
                            </a:srgbClr>
                          </a:solidFill>
                          <a:uFillTx/>
                          <a:latin typeface="Arial" panose="020B0604020202020204" pitchFamily="34" charset="0"/>
                          <a:ea typeface="黑体" panose="02010609060101010101" charset="-122"/>
                          <a:cs typeface="+mj-lt"/>
                          <a:sym typeface="+mn-ea"/>
                        </a:rPr>
                        <a:t>  </a:t>
                      </a:r>
                      <a:r>
                        <a:rPr sz="970" kern="0" dirty="0">
                          <a:solidFill>
                            <a:srgbClr val="F4B183">
                              <a:alpha val="100000"/>
                            </a:srgbClr>
                          </a:solidFill>
                          <a:uFillTx/>
                          <a:latin typeface="Arial" panose="020B0604020202020204" pitchFamily="34" charset="0"/>
                          <a:ea typeface="黑体" panose="02010609060101010101" charset="-122"/>
                          <a:cs typeface="+mj-lt"/>
                          <a:sym typeface="+mn-ea"/>
                        </a:rPr>
                        <a:t>Default Eurasian version:</a:t>
                      </a:r>
                      <a:endParaRPr sz="1090" b="1"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FDD-LTE:B1/B3/B5/B7/B8/B20/B26/B28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TDD-LTE:B38/B39/B40/B41</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WCDMA:B1/B2/B5/B8</a:t>
                      </a:r>
                      <a:endParaRPr sz="97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GSM/EDGE/GPRS：850/900/1800/1900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marL="0" indent="0" algn="l">
                        <a:lnSpc>
                          <a:spcPct val="100000"/>
                        </a:lnSpc>
                        <a:spcBef>
                          <a:spcPts val="230"/>
                        </a:spcBef>
                        <a:buClrTx/>
                        <a:buSzTx/>
                        <a:buFont typeface="Wingdings" panose="05000000000000000000" charset="0"/>
                        <a:buNone/>
                      </a:pPr>
                      <a:r>
                        <a:rPr lang="en-US" sz="1090" b="1"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Optional Latin American version:</a:t>
                      </a:r>
                      <a:endParaRPr sz="1090" b="1"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FDD-LTE:B2/B4/B5/B7/B12/B13/B17/B28</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TDD-LTE:B38/B40/B41</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WCDMA: B2/B4/B5/B8</a:t>
                      </a:r>
                      <a:endParaRPr lang="en-US" sz="97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lnSpc>
                          <a:spcPct val="100000"/>
                        </a:lnSpc>
                        <a:spcBef>
                          <a:spcPts val="230"/>
                        </a:spcBef>
                        <a:buClrTx/>
                        <a:buSzTx/>
                        <a:buFont typeface="Wingdings" panose="05000000000000000000" charset="0"/>
                        <a:buChar char="l"/>
                      </a:pPr>
                      <a:r>
                        <a:rPr sz="970" kern="0" dirty="0">
                          <a:solidFill>
                            <a:srgbClr val="F4B183">
                              <a:alpha val="100000"/>
                            </a:srgbClr>
                          </a:solidFill>
                          <a:uFillTx/>
                          <a:latin typeface="Arial" panose="020B0604020202020204" pitchFamily="34" charset="0"/>
                          <a:ea typeface="黑体" panose="02010609060101010101" charset="-122"/>
                          <a:cs typeface="+mj-lt"/>
                          <a:sym typeface="+mn-ea"/>
                        </a:rPr>
                        <a:t>GSM/EDGE/GPRS: 850/900/1800/1900</a:t>
                      </a:r>
                      <a:endParaRPr sz="97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45745">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Communication interface</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1090" kern="0" dirty="0" err="1">
                          <a:solidFill>
                            <a:srgbClr val="F4B183">
                              <a:alpha val="100000"/>
                            </a:srgbClr>
                          </a:solidFill>
                          <a:uFillTx/>
                          <a:latin typeface="Arial" panose="020B0604020202020204" pitchFamily="34" charset="0"/>
                          <a:ea typeface="黑体" panose="02010609060101010101" charset="-122"/>
                          <a:cs typeface="+mj-lt"/>
                          <a:sym typeface="+mn-ea"/>
                        </a:rPr>
                        <a:t>Type-C</a:t>
                      </a:r>
                      <a:r>
                        <a:rPr lang="en-US" sz="1090" kern="0" dirty="0" err="1">
                          <a:solidFill>
                            <a:srgbClr val="F4B183">
                              <a:alpha val="100000"/>
                            </a:srgbClr>
                          </a:solidFill>
                          <a:uFillTx/>
                          <a:latin typeface="Arial" panose="020B0604020202020204" pitchFamily="34" charset="0"/>
                          <a:ea typeface="黑体" panose="02010609060101010101" charset="-122"/>
                          <a:cs typeface="+mj-lt"/>
                          <a:sym typeface="+mn-ea"/>
                        </a:rPr>
                        <a:t> d</a:t>
                      </a:r>
                      <a:r>
                        <a:rPr sz="1090" kern="0" dirty="0" err="1">
                          <a:solidFill>
                            <a:srgbClr val="F4B183">
                              <a:alpha val="100000"/>
                            </a:srgbClr>
                          </a:solidFill>
                          <a:uFillTx/>
                          <a:latin typeface="Arial" panose="020B0604020202020204" pitchFamily="34" charset="0"/>
                          <a:ea typeface="黑体" panose="02010609060101010101" charset="-122"/>
                          <a:cs typeface="+mj-lt"/>
                          <a:sym typeface="+mn-ea"/>
                        </a:rPr>
                        <a:t>ata port，Wi-Fi</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2.4/5.0GHz，Bluetooth4.1+BR/EDR+BLE，GPS</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45110">
                <a:tc>
                  <a:txBody>
                    <a:bodyPr/>
                    <a:lstStyle/>
                    <a:p>
                      <a:pPr algn="l">
                        <a:lnSpc>
                          <a:spcPct val="100000"/>
                        </a:lnSpc>
                        <a:spcBef>
                          <a:spcPts val="5"/>
                        </a:spcBef>
                        <a:buClrTx/>
                        <a:buSzTx/>
                        <a:buFontTx/>
                      </a:pPr>
                      <a:r>
                        <a:rPr lang="zh-CN" altLang="en-US" sz="800" b="1">
                          <a:solidFill>
                            <a:srgbClr val="FFE3B7"/>
                          </a:solidFill>
                          <a:latin typeface="微软雅黑" panose="020B0503020204020204" charset="-122"/>
                          <a:ea typeface="微软雅黑" panose="020B0503020204020204" charset="-122"/>
                          <a:sym typeface="+mn-ea"/>
                        </a:rPr>
                        <a:t>Display assembly</a:t>
                      </a:r>
                      <a:endParaRPr lang="zh-CN" altLang="en-US" sz="8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5.0</a:t>
                      </a:r>
                      <a:r>
                        <a:rPr lang="en-US" sz="109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90" kern="0" dirty="0">
                          <a:solidFill>
                            <a:srgbClr val="F4B183">
                              <a:alpha val="100000"/>
                            </a:srgbClr>
                          </a:solidFill>
                          <a:uFillTx/>
                          <a:latin typeface="Arial" panose="020B0604020202020204" pitchFamily="34" charset="0"/>
                          <a:ea typeface="黑体" panose="02010609060101010101" charset="-122"/>
                          <a:cs typeface="+mj-lt"/>
                          <a:sym typeface="+mn-ea"/>
                        </a:rPr>
                        <a:t>inches16：9；HD720x1280dots</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46380">
                <a:tc>
                  <a:txBody>
                    <a:bodyPr/>
                    <a:lstStyle/>
                    <a:p>
                      <a:pPr algn="l" fontAlgn="auto">
                        <a:lnSpc>
                          <a:spcPct val="100000"/>
                        </a:lnSpc>
                        <a:buClrTx/>
                        <a:buSzTx/>
                        <a:buFontTx/>
                        <a:buNone/>
                      </a:pPr>
                      <a:r>
                        <a:rPr lang="zh-CN" altLang="en-US" sz="1215" b="1">
                          <a:solidFill>
                            <a:srgbClr val="FFE3B7"/>
                          </a:solidFill>
                          <a:latin typeface="微软雅黑" panose="020B0503020204020204" charset="-122"/>
                          <a:ea typeface="微软雅黑" panose="020B0503020204020204" charset="-122"/>
                          <a:sym typeface="+mn-ea"/>
                        </a:rPr>
                        <a:t>Printer</a:t>
                      </a:r>
                      <a:endParaRPr lang="zh-CN" altLang="en-US" sz="1215"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High speed thermal printer, ticket printing up to 100 mm/s; Label printing up to 60 mm/SEC)</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716280">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Hardware scan</a:t>
                      </a:r>
                      <a:endParaRPr lang="zh-CN" altLang="en-US" sz="900" b="1">
                        <a:solidFill>
                          <a:srgbClr val="FFE3B7"/>
                        </a:solidFill>
                        <a:latin typeface="微软雅黑" panose="020B0503020204020204" charset="-122"/>
                        <a:ea typeface="微软雅黑" panose="020B0503020204020204" charset="-122"/>
                        <a:sym typeface="+mn-ea"/>
                      </a:endParaRPr>
                    </a:p>
                    <a:p>
                      <a:pPr algn="l" fontAlgn="auto">
                        <a:lnSpc>
                          <a:spcPct val="100000"/>
                        </a:lnSpc>
                        <a:buClrTx/>
                        <a:buSzTx/>
                        <a:buFontTx/>
                        <a:buNone/>
                      </a:pPr>
                      <a:endParaRPr lang="zh-CN" altLang="en-US" sz="900" b="1">
                        <a:solidFill>
                          <a:srgbClr val="FFE3B7"/>
                        </a:solidFill>
                        <a:latin typeface="微软雅黑" panose="020B0503020204020204" charset="-122"/>
                        <a:ea typeface="微软雅黑" panose="020B0503020204020204" charset="-122"/>
                        <a:sym typeface="+mn-ea"/>
                      </a:endParaRPr>
                    </a:p>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Read head engine</a:t>
                      </a:r>
                      <a:endParaRPr lang="zh-CN" altLang="en-US" sz="900" b="1">
                        <a:solidFill>
                          <a:srgbClr val="FFE3B7"/>
                        </a:solidFill>
                        <a:latin typeface="微软雅黑" panose="020B0503020204020204" charset="-122"/>
                        <a:ea typeface="微软雅黑" panose="020B0503020204020204" charset="-122"/>
                        <a:sym typeface="+mn-ea"/>
                      </a:endParaRPr>
                    </a:p>
                    <a:p>
                      <a:pPr algn="l" fontAlgn="auto">
                        <a:lnSpc>
                          <a:spcPct val="100000"/>
                        </a:lnSpc>
                        <a:buClrTx/>
                        <a:buSzTx/>
                        <a:buFontTx/>
                        <a:buNone/>
                      </a:pPr>
                      <a:endParaRPr lang="zh-CN" altLang="en-US" sz="900" b="1">
                        <a:solidFill>
                          <a:srgbClr val="FFE3B7"/>
                        </a:solidFill>
                        <a:latin typeface="微软雅黑" panose="020B0503020204020204" charset="-122"/>
                        <a:ea typeface="微软雅黑" panose="020B0503020204020204" charset="-122"/>
                        <a:sym typeface="+mn-ea"/>
                      </a:endParaRPr>
                    </a:p>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(optional)</a:t>
                      </a:r>
                      <a:endParaRPr lang="zh-CN" altLang="en-US" sz="9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The V510 supports the following QR codes：QR、PDF417、DataMatrix（ECC200）、Aztec、Chinese signal code,Maxicode、MicroQR、MicroPDF417；</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marL="285750" indent="-285750" algn="l">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The V510 supports the following one-dimensional codes：</a:t>
                      </a:r>
                      <a:r>
                        <a:rPr sz="900" kern="0" dirty="0">
                          <a:solidFill>
                            <a:srgbClr val="F4B183">
                              <a:alpha val="100000"/>
                            </a:srgbClr>
                          </a:solidFill>
                          <a:uFillTx/>
                          <a:latin typeface="Arial" panose="020B0604020202020204" pitchFamily="34" charset="0"/>
                          <a:ea typeface="黑体" panose="02010609060101010101" charset="-122"/>
                          <a:cs typeface="+mj-lt"/>
                          <a:sym typeface="+mn-ea"/>
                        </a:rPr>
                        <a:t>EAN13、EAN8、UPC-A、UPC-E0、UPC-E1、Code128、Code39、Code93、CodaBar、Interleaved2of5、Industrial2of5、Matrix2of5、Code11、MSIPlessey、Standard2of5、Plessey、ChinaPost、Code16K、Code49、GS1Databar(RSS-Expand,RSSLimited,RSS-14)</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692150">
                <a:tc>
                  <a:txBody>
                    <a:bodyPr/>
                    <a:lstStyle/>
                    <a:p>
                      <a:pPr algn="l" rtl="0">
                        <a:lnSpc>
                          <a:spcPct val="100000"/>
                        </a:lnSpc>
                        <a:buClrTx/>
                        <a:buSzTx/>
                        <a:buFontTx/>
                      </a:pPr>
                      <a:r>
                        <a:rPr lang="zh-CN" altLang="en-US" sz="1215" b="1">
                          <a:solidFill>
                            <a:srgbClr val="FFE3B7"/>
                          </a:solidFill>
                          <a:latin typeface="微软雅黑" panose="020B0503020204020204" charset="-122"/>
                          <a:ea typeface="微软雅黑" panose="020B0503020204020204" charset="-122"/>
                          <a:sym typeface="+mn-ea"/>
                        </a:rPr>
                        <a:t>NFC reader</a:t>
                      </a:r>
                      <a:endParaRPr lang="zh-CN" altLang="en-US" sz="1215"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Standard Android interface NFC</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SupportTypeA,TypeB,Mifare,Felica,IDcard</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SUPPORTS13.56MHZ,IISO/ICE14443,ISO15693STANDARDS</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Supportcardreading,cardemulation,peer-to-peer</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45745">
                <a:tc>
                  <a:txBody>
                    <a:bodyPr/>
                    <a:lstStyle/>
                    <a:p>
                      <a:pPr algn="l" rtl="0">
                        <a:lnSpc>
                          <a:spcPct val="100000"/>
                        </a:lnSpc>
                        <a:buClrTx/>
                        <a:buSzTx/>
                        <a:buFontTx/>
                      </a:pPr>
                      <a:r>
                        <a:rPr lang="zh-CN" altLang="en-US" sz="600" b="1">
                          <a:solidFill>
                            <a:srgbClr val="FFE3B7"/>
                          </a:solidFill>
                          <a:latin typeface="微软雅黑" panose="020B0503020204020204" charset="-122"/>
                          <a:ea typeface="微软雅黑" panose="020B0503020204020204" charset="-122"/>
                          <a:sym typeface="+mn-ea"/>
                        </a:rPr>
                        <a:t>Camera/scan code</a:t>
                      </a:r>
                      <a:endParaRPr lang="zh-CN" altLang="en-US" sz="600" b="1">
                        <a:solidFill>
                          <a:srgbClr val="FFE3B7"/>
                        </a:solidFill>
                        <a:latin typeface="微软雅黑" panose="020B0503020204020204" charset="-122"/>
                        <a:ea typeface="微软雅黑" panose="020B0503020204020204" charset="-122"/>
                        <a:sym typeface="+mn-ea"/>
                      </a:endParaRPr>
                    </a:p>
                    <a:p>
                      <a:pPr algn="l" rtl="0">
                        <a:lnSpc>
                          <a:spcPct val="100000"/>
                        </a:lnSpc>
                        <a:buClrTx/>
                        <a:buSzTx/>
                        <a:buFontTx/>
                      </a:pPr>
                      <a:endParaRPr lang="zh-CN" altLang="en-US" sz="60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800" kern="0" dirty="0">
                          <a:solidFill>
                            <a:srgbClr val="F4B183">
                              <a:alpha val="100000"/>
                            </a:srgbClr>
                          </a:solidFill>
                          <a:uFillTx/>
                          <a:latin typeface="Arial" panose="020B0604020202020204" pitchFamily="34" charset="0"/>
                          <a:ea typeface="黑体" panose="02010609060101010101" charset="-122"/>
                          <a:cs typeface="+mj-lt"/>
                          <a:sym typeface="+mn-ea"/>
                        </a:rPr>
                        <a:t>Front shot FF, 2 million pixels; Post-shooting FF, 5 million pixels, support photography and 1D/2D fast scanning code, support full code;</a:t>
                      </a:r>
                      <a:endParaRPr sz="8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0">
                <a:tc>
                  <a:txBody>
                    <a:bodyPr/>
                    <a:lstStyle/>
                    <a:p>
                      <a:pPr algn="l" fontAlgn="auto">
                        <a:lnSpc>
                          <a:spcPct val="100000"/>
                        </a:lnSpc>
                        <a:buClrTx/>
                        <a:buSzTx/>
                        <a:buFontTx/>
                        <a:buNone/>
                      </a:pPr>
                      <a:r>
                        <a:rPr lang="zh-CN" altLang="en-US" sz="1215" b="1">
                          <a:solidFill>
                            <a:srgbClr val="FFE3B7"/>
                          </a:solidFill>
                          <a:latin typeface="微软雅黑" panose="020B0503020204020204" charset="-122"/>
                          <a:ea typeface="微软雅黑" panose="020B0503020204020204" charset="-122"/>
                          <a:sym typeface="+mn-ea"/>
                        </a:rPr>
                        <a:t>Type-C</a:t>
                      </a:r>
                      <a:endParaRPr lang="zh-CN" altLang="en-US" sz="1215"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1xType-C, which supports USB2.0. Support charging; OTG support</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131445">
                <a:tc>
                  <a:txBody>
                    <a:bodyPr/>
                    <a:lstStyle/>
                    <a:p>
                      <a:pPr algn="l" fontAlgn="auto">
                        <a:lnSpc>
                          <a:spcPct val="100000"/>
                        </a:lnSpc>
                        <a:buClrTx/>
                        <a:buSzTx/>
                        <a:buFontTx/>
                        <a:buNone/>
                      </a:pPr>
                      <a:r>
                        <a:rPr lang="en-US" altLang="zh-CN" sz="1215" b="1">
                          <a:solidFill>
                            <a:srgbClr val="FFE3B7"/>
                          </a:solidFill>
                          <a:latin typeface="微软雅黑" panose="020B0503020204020204" charset="-122"/>
                          <a:ea typeface="微软雅黑" panose="020B0503020204020204" charset="-122"/>
                          <a:sym typeface="+mn-ea"/>
                        </a:rPr>
                        <a:t>lot </a:t>
                      </a:r>
                      <a:r>
                        <a:rPr lang="zh-CN" altLang="en-US" sz="1215" b="1">
                          <a:solidFill>
                            <a:srgbClr val="FFE3B7"/>
                          </a:solidFill>
                          <a:latin typeface="微软雅黑" panose="020B0503020204020204" charset="-122"/>
                          <a:ea typeface="微软雅黑" panose="020B0503020204020204" charset="-122"/>
                          <a:sym typeface="+mn-ea"/>
                        </a:rPr>
                        <a:t>SIM</a:t>
                      </a:r>
                      <a:endParaRPr lang="zh-CN" altLang="en-US" sz="1215"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1xSIM，Standard kcal;</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0">
                <a:tc>
                  <a:txBody>
                    <a:bodyPr/>
                    <a:lstStyle/>
                    <a:p>
                      <a:pPr algn="l" fontAlgn="auto">
                        <a:lnSpc>
                          <a:spcPct val="100000"/>
                        </a:lnSpc>
                        <a:buClrTx/>
                        <a:buSzTx/>
                        <a:buFontTx/>
                        <a:buNone/>
                      </a:pPr>
                      <a:r>
                        <a:rPr lang="zh-CN" altLang="en-US" sz="1215" b="1">
                          <a:solidFill>
                            <a:srgbClr val="FFE3B7"/>
                          </a:solidFill>
                          <a:latin typeface="微软雅黑" panose="020B0503020204020204" charset="-122"/>
                          <a:ea typeface="微软雅黑" panose="020B0503020204020204" charset="-122"/>
                          <a:sym typeface="+mn-ea"/>
                        </a:rPr>
                        <a:t>PSAM</a:t>
                      </a:r>
                      <a:endParaRPr lang="zh-CN" altLang="en-US" sz="1215"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1x standard KCal PSAM, in line with ISO7816 specification</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131445">
                <a:tc>
                  <a:txBody>
                    <a:bodyPr/>
                    <a:lstStyle/>
                    <a:p>
                      <a:pPr algn="l" fontAlgn="auto">
                        <a:lnSpc>
                          <a:spcPct val="100000"/>
                        </a:lnSpc>
                        <a:buClrTx/>
                        <a:buSzTx/>
                        <a:buFontTx/>
                        <a:buNone/>
                      </a:pPr>
                      <a:r>
                        <a:rPr lang="zh-CN" altLang="en-US" sz="1215" b="1">
                          <a:solidFill>
                            <a:srgbClr val="FFE3B7"/>
                          </a:solidFill>
                          <a:latin typeface="微软雅黑" panose="020B0503020204020204" charset="-122"/>
                          <a:ea typeface="微软雅黑" panose="020B0503020204020204" charset="-122"/>
                          <a:sym typeface="+mn-ea"/>
                        </a:rPr>
                        <a:t>TF</a:t>
                      </a:r>
                      <a:endParaRPr lang="zh-CN" altLang="en-US" sz="1215"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1xTFbooth</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130810">
                <a:tc>
                  <a:txBody>
                    <a:bodyPr/>
                    <a:lstStyle/>
                    <a:p>
                      <a:pPr algn="l" fontAlgn="auto">
                        <a:lnSpc>
                          <a:spcPct val="100000"/>
                        </a:lnSpc>
                        <a:buClrTx/>
                        <a:buSzTx/>
                        <a:buFontTx/>
                        <a:buNone/>
                      </a:pPr>
                      <a:r>
                        <a:rPr lang="zh-CN" altLang="en-US" sz="1215" b="1">
                          <a:solidFill>
                            <a:srgbClr val="FFE3B7"/>
                          </a:solidFill>
                          <a:latin typeface="微软雅黑" panose="020B0503020204020204" charset="-122"/>
                          <a:ea typeface="微软雅黑" panose="020B0503020204020204" charset="-122"/>
                          <a:sym typeface="+mn-ea"/>
                        </a:rPr>
                        <a:t>megaphone</a:t>
                      </a:r>
                      <a:endParaRPr lang="zh-CN" altLang="en-US" sz="1215"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1x2030 horn, rated power 1W, loudness above 95dB</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0">
                <a:tc>
                  <a:txBody>
                    <a:bodyPr/>
                    <a:lstStyle/>
                    <a:p>
                      <a:pPr algn="l" fontAlgn="auto">
                        <a:lnSpc>
                          <a:spcPct val="100000"/>
                        </a:lnSpc>
                        <a:buClrTx/>
                        <a:buSzTx/>
                        <a:buFontTx/>
                        <a:buNone/>
                      </a:pPr>
                      <a:r>
                        <a:rPr lang="zh-CN" altLang="en-US" sz="1215" b="1" dirty="0">
                          <a:solidFill>
                            <a:srgbClr val="FFE3B7"/>
                          </a:solidFill>
                          <a:latin typeface="微软雅黑" panose="020B0503020204020204" charset="-122"/>
                          <a:ea typeface="微软雅黑" panose="020B0503020204020204" charset="-122"/>
                          <a:sym typeface="+mn-ea"/>
                        </a:rPr>
                        <a:t>Headphones</a:t>
                      </a:r>
                      <a:endParaRPr lang="zh-CN" altLang="en-US" sz="1215" b="1" dirty="0">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90" kern="0" dirty="0" err="1">
                          <a:solidFill>
                            <a:srgbClr val="F4B183">
                              <a:alpha val="100000"/>
                            </a:srgbClr>
                          </a:solidFill>
                          <a:uFillTx/>
                          <a:latin typeface="Arial" panose="020B0604020202020204" pitchFamily="34" charset="0"/>
                          <a:ea typeface="黑体" panose="02010609060101010101" charset="-122"/>
                          <a:cs typeface="+mj-lt"/>
                          <a:sym typeface="+mn-ea"/>
                        </a:rPr>
                        <a:t>nonsupport</a:t>
                      </a:r>
                      <a:endParaRPr sz="1090" kern="0" dirty="0" err="1">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0">
                <a:tc>
                  <a:txBody>
                    <a:bodyPr/>
                    <a:lstStyle/>
                    <a:p>
                      <a:pPr algn="l" fontAlgn="auto">
                        <a:lnSpc>
                          <a:spcPct val="100000"/>
                        </a:lnSpc>
                        <a:buClrTx/>
                        <a:buSzTx/>
                        <a:buFontTx/>
                        <a:buNone/>
                      </a:pPr>
                      <a:r>
                        <a:rPr lang="zh-CN" altLang="en-US" sz="1215" b="1">
                          <a:solidFill>
                            <a:srgbClr val="FFE3B7"/>
                          </a:solidFill>
                          <a:latin typeface="微软雅黑" panose="020B0503020204020204" charset="-122"/>
                          <a:ea typeface="微软雅黑" panose="020B0503020204020204" charset="-122"/>
                          <a:sym typeface="+mn-ea"/>
                        </a:rPr>
                        <a:t>POGOPIN</a:t>
                      </a:r>
                      <a:endParaRPr lang="zh-CN" altLang="en-US" sz="1215"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nonsupport</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0">
                <a:tc>
                  <a:txBody>
                    <a:bodyPr/>
                    <a:lstStyle/>
                    <a:p>
                      <a:pPr algn="l" fontAlgn="auto">
                        <a:lnSpc>
                          <a:spcPct val="100000"/>
                        </a:lnSpc>
                        <a:buClrTx/>
                        <a:buSzTx/>
                        <a:buFontTx/>
                        <a:buNone/>
                      </a:pPr>
                      <a:r>
                        <a:rPr lang="zh-CN" altLang="en-US" sz="1215" b="1">
                          <a:solidFill>
                            <a:srgbClr val="FFE3B7"/>
                          </a:solidFill>
                          <a:latin typeface="微软雅黑" panose="020B0503020204020204" charset="-122"/>
                          <a:ea typeface="微软雅黑" panose="020B0503020204020204" charset="-122"/>
                          <a:sym typeface="+mn-ea"/>
                        </a:rPr>
                        <a:t>battery</a:t>
                      </a:r>
                      <a:endParaRPr lang="zh-CN" altLang="en-US" sz="1215"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18650 battery,7.4V/2600mAh (equivalent to 4.2V/5200mAh)</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r h="245745">
                <a:tc>
                  <a:txBody>
                    <a:bodyPr/>
                    <a:lstStyle/>
                    <a:p>
                      <a:pPr algn="l" fontAlgn="auto">
                        <a:lnSpc>
                          <a:spcPct val="100000"/>
                        </a:lnSpc>
                        <a:buClrTx/>
                        <a:buSzTx/>
                        <a:buFontTx/>
                        <a:buNone/>
                      </a:pPr>
                      <a:r>
                        <a:rPr lang="zh-CN" altLang="en-US" sz="1215" b="1">
                          <a:solidFill>
                            <a:srgbClr val="FFE3B7"/>
                          </a:solidFill>
                          <a:latin typeface="微软雅黑" panose="020B0503020204020204" charset="-122"/>
                          <a:ea typeface="微软雅黑" panose="020B0503020204020204" charset="-122"/>
                          <a:sym typeface="+mn-ea"/>
                        </a:rPr>
                        <a:t>Product size</a:t>
                      </a:r>
                      <a:endParaRPr lang="zh-CN" altLang="en-US" sz="1215"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lnSpc>
                          <a:spcPct val="100000"/>
                        </a:lnSpc>
                        <a:spcBef>
                          <a:spcPts val="230"/>
                        </a:spcBef>
                        <a:buClrTx/>
                        <a:buSzTx/>
                        <a:buFont typeface="Wingdings" panose="05000000000000000000" charset="0"/>
                        <a:buChar char="l"/>
                      </a:pPr>
                      <a:r>
                        <a:rPr sz="1090" kern="0" dirty="0">
                          <a:solidFill>
                            <a:srgbClr val="F4B183">
                              <a:alpha val="100000"/>
                            </a:srgbClr>
                          </a:solidFill>
                          <a:uFillTx/>
                          <a:latin typeface="Arial" panose="020B0604020202020204" pitchFamily="34" charset="0"/>
                          <a:ea typeface="黑体" panose="02010609060101010101" charset="-122"/>
                          <a:cs typeface="+mj-lt"/>
                          <a:sym typeface="+mn-ea"/>
                        </a:rPr>
                        <a:t>183.6*80*57.6mm</a:t>
                      </a:r>
                      <a:endParaRPr sz="109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tc>
              </a:tr>
            </a:tbl>
          </a:graphicData>
        </a:graphic>
      </p:graphicFrame>
      <p:sp>
        <p:nvSpPr>
          <p:cNvPr id="174" name="textbox 174"/>
          <p:cNvSpPr/>
          <p:nvPr/>
        </p:nvSpPr>
        <p:spPr>
          <a:xfrm>
            <a:off x="181562" y="756055"/>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V520</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6" name="textbox 174"/>
          <p:cNvSpPr/>
          <p:nvPr/>
        </p:nvSpPr>
        <p:spPr>
          <a:xfrm>
            <a:off x="181763" y="166504"/>
            <a:ext cx="1197635"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100" spc="-6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POS</a:t>
            </a:r>
            <a:endParaRPr lang="en-US" altLang="zh-CN" sz="4365" b="1" kern="100" spc="-6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1569720" y="179070"/>
            <a:ext cx="2550795" cy="617220"/>
          </a:xfrm>
          <a:prstGeom prst="rect">
            <a:avLst/>
          </a:prstGeom>
          <a:noFill/>
          <a:ln w="0" cap="flat">
            <a:noFill/>
            <a:prstDash val="solid"/>
            <a:miter lim="0"/>
          </a:ln>
        </p:spPr>
        <p:txBody>
          <a:bodyPr vert="horz" wrap="square" lIns="0" tIns="0" rIns="0" bIns="0"/>
          <a:lstStyle/>
          <a:p>
            <a:pPr algn="l" rtl="0" eaLnBrk="0">
              <a:lnSpc>
                <a:spcPct val="85000"/>
              </a:lnSpc>
              <a:buClrTx/>
              <a:buSzTx/>
              <a:buFontTx/>
            </a:pPr>
            <a:endParaRPr lang="zh-CN" altLang="en-US" sz="12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a:p>
            <a:pPr algn="l" rtl="0" eaLnBrk="0">
              <a:lnSpc>
                <a:spcPct val="85000"/>
              </a:lnSpc>
              <a:buClrTx/>
              <a:buSzTx/>
              <a:buFontTx/>
            </a:pPr>
            <a:r>
              <a:rPr lang="zh-CN" altLang="en-US" sz="12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Wireless mobile intelligent printing terminal</a:t>
            </a:r>
            <a:endParaRPr lang="zh-CN" altLang="en-US" sz="12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a:p>
            <a:pPr algn="l" rtl="0" eaLnBrk="0">
              <a:lnSpc>
                <a:spcPct val="85000"/>
              </a:lnSpc>
            </a:pP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a:p>
            <a:pPr algn="l" rtl="0" eaLnBrk="0">
              <a:lnSpc>
                <a:spcPct val="85000"/>
              </a:lnSpc>
            </a:pP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pic>
        <p:nvPicPr>
          <p:cNvPr id="84" name="picture 2192"/>
          <p:cNvPicPr>
            <a:picLocks noChangeAspect="1"/>
          </p:cNvPicPr>
          <p:nvPr/>
        </p:nvPicPr>
        <p:blipFill>
          <a:blip r:embed="rId5"/>
          <a:stretch>
            <a:fillRect/>
          </a:stretch>
        </p:blipFill>
        <p:spPr>
          <a:xfrm rot="21600000">
            <a:off x="328353" y="3916564"/>
            <a:ext cx="1464502" cy="951274"/>
          </a:xfrm>
          <a:prstGeom prst="rect">
            <a:avLst/>
          </a:prstGeom>
        </p:spPr>
      </p:pic>
      <p:pic>
        <p:nvPicPr>
          <p:cNvPr id="85" name="picture 2194"/>
          <p:cNvPicPr>
            <a:picLocks noChangeAspect="1"/>
          </p:cNvPicPr>
          <p:nvPr/>
        </p:nvPicPr>
        <p:blipFill>
          <a:blip r:embed="rId6"/>
          <a:stretch>
            <a:fillRect/>
          </a:stretch>
        </p:blipFill>
        <p:spPr>
          <a:xfrm rot="21600000">
            <a:off x="328353" y="5285984"/>
            <a:ext cx="1475960" cy="920710"/>
          </a:xfrm>
          <a:prstGeom prst="rect">
            <a:avLst/>
          </a:prstGeom>
        </p:spPr>
      </p:pic>
      <p:pic>
        <p:nvPicPr>
          <p:cNvPr id="86" name="picture 2196"/>
          <p:cNvPicPr>
            <a:picLocks noChangeAspect="1"/>
          </p:cNvPicPr>
          <p:nvPr/>
        </p:nvPicPr>
        <p:blipFill>
          <a:blip r:embed="rId7"/>
          <a:stretch>
            <a:fillRect/>
          </a:stretch>
        </p:blipFill>
        <p:spPr>
          <a:xfrm rot="21600000">
            <a:off x="2156172" y="3929966"/>
            <a:ext cx="1380502" cy="944609"/>
          </a:xfrm>
          <a:prstGeom prst="rect">
            <a:avLst/>
          </a:prstGeom>
        </p:spPr>
      </p:pic>
      <p:pic>
        <p:nvPicPr>
          <p:cNvPr id="87" name="picture 2200"/>
          <p:cNvPicPr>
            <a:picLocks noChangeAspect="1"/>
          </p:cNvPicPr>
          <p:nvPr/>
        </p:nvPicPr>
        <p:blipFill>
          <a:blip r:embed="rId8"/>
          <a:stretch>
            <a:fillRect/>
          </a:stretch>
        </p:blipFill>
        <p:spPr>
          <a:xfrm rot="21600000">
            <a:off x="2158687" y="5304756"/>
            <a:ext cx="1373055" cy="892574"/>
          </a:xfrm>
          <a:prstGeom prst="rect">
            <a:avLst/>
          </a:prstGeom>
        </p:spPr>
      </p:pic>
      <p:sp>
        <p:nvSpPr>
          <p:cNvPr id="2" name="textbox 2258"/>
          <p:cNvSpPr/>
          <p:nvPr/>
        </p:nvSpPr>
        <p:spPr>
          <a:xfrm>
            <a:off x="2221865" y="4961255"/>
            <a:ext cx="1380490" cy="24320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Hotel industry</a:t>
            </a:r>
            <a:endParaRPr sz="12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0" name="textbox 2260"/>
          <p:cNvSpPr/>
          <p:nvPr/>
        </p:nvSpPr>
        <p:spPr>
          <a:xfrm>
            <a:off x="248920" y="6282055"/>
            <a:ext cx="1725930" cy="24130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 industry</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1" name="textbox 2262"/>
          <p:cNvSpPr/>
          <p:nvPr/>
        </p:nvSpPr>
        <p:spPr>
          <a:xfrm>
            <a:off x="248920" y="4963160"/>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 industry</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2" name="textbox 2264"/>
          <p:cNvSpPr/>
          <p:nvPr/>
        </p:nvSpPr>
        <p:spPr>
          <a:xfrm>
            <a:off x="2156460" y="6297930"/>
            <a:ext cx="1505585" cy="241300"/>
          </a:xfrm>
          <a:prstGeom prst="rect">
            <a:avLst/>
          </a:prstGeom>
          <a:noFill/>
          <a:ln w="0" cap="flat">
            <a:noFill/>
            <a:prstDash val="solid"/>
            <a:miter lim="0"/>
          </a:ln>
        </p:spPr>
        <p:txBody>
          <a:bodyPr vert="horz" wrap="square" lIns="0" tIns="0" rIns="0" bIns="0"/>
          <a:lstStyle/>
          <a:p>
            <a:pPr algn="l" rtl="0" eaLnBrk="0">
              <a:lnSpc>
                <a:spcPct val="95000"/>
              </a:lnSpc>
            </a:pPr>
            <a:r>
              <a:rPr lang="en-US" altLang="zh-CN" sz="12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Self-drive tour</a:t>
            </a:r>
            <a:endParaRPr lang="en-US" altLang="zh-CN" sz="12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1596"/>
          <p:cNvSpPr/>
          <p:nvPr>
            <p:custDataLst>
              <p:tags r:id="rId9"/>
            </p:custDataLst>
          </p:nvPr>
        </p:nvSpPr>
        <p:spPr>
          <a:xfrm>
            <a:off x="129540" y="3397250"/>
            <a:ext cx="3472180" cy="302895"/>
          </a:xfrm>
          <a:prstGeom prst="rect">
            <a:avLst/>
          </a:prstGeom>
          <a:noFill/>
          <a:ln w="0" cap="flat">
            <a:noFill/>
            <a:prstDash val="solid"/>
            <a:miter lim="0"/>
          </a:ln>
        </p:spPr>
        <p:txBody>
          <a:bodyPr vert="horz" wrap="square" lIns="0" tIns="0" rIns="0" bIns="0"/>
          <a:lstStyle/>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a:t>
            </a: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nario</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6" name="picture 2376"/>
          <p:cNvPicPr>
            <a:picLocks noChangeAspect="1"/>
          </p:cNvPicPr>
          <p:nvPr/>
        </p:nvPicPr>
        <p:blipFill>
          <a:blip r:embed="rId1"/>
          <a:stretch>
            <a:fillRect/>
          </a:stretch>
        </p:blipFill>
        <p:spPr>
          <a:xfrm rot="21600000">
            <a:off x="3380" y="3369"/>
            <a:ext cx="12186010" cy="6851262"/>
          </a:xfrm>
          <a:prstGeom prst="rect">
            <a:avLst/>
          </a:prstGeom>
        </p:spPr>
      </p:pic>
      <p:pic>
        <p:nvPicPr>
          <p:cNvPr id="2390" name="picture 2390"/>
          <p:cNvPicPr>
            <a:picLocks noChangeAspect="1"/>
          </p:cNvPicPr>
          <p:nvPr/>
        </p:nvPicPr>
        <p:blipFill>
          <a:blip r:embed="rId2"/>
          <a:stretch>
            <a:fillRect/>
          </a:stretch>
        </p:blipFill>
        <p:spPr>
          <a:xfrm rot="21600000">
            <a:off x="459957" y="1198729"/>
            <a:ext cx="2942547" cy="1693541"/>
          </a:xfrm>
          <a:prstGeom prst="rect">
            <a:avLst/>
          </a:prstGeom>
        </p:spPr>
      </p:pic>
      <p:graphicFrame>
        <p:nvGraphicFramePr>
          <p:cNvPr id="10" name="表格 9"/>
          <p:cNvGraphicFramePr/>
          <p:nvPr>
            <p:custDataLst>
              <p:tags r:id="rId3"/>
            </p:custDataLst>
          </p:nvPr>
        </p:nvGraphicFramePr>
        <p:xfrm>
          <a:off x="3618230" y="27305"/>
          <a:ext cx="8573770" cy="6793230"/>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459230"/>
                <a:gridCol w="3551555"/>
                <a:gridCol w="3562985"/>
              </a:tblGrid>
              <a:tr h="311785">
                <a:tc>
                  <a:txBody>
                    <a:bodyPr/>
                    <a:lstStyle/>
                    <a:p>
                      <a:pPr algn="l" fontAlgn="auto">
                        <a:lnSpc>
                          <a:spcPct val="100000"/>
                        </a:lnSpc>
                        <a:buClrTx/>
                        <a:buSzTx/>
                        <a:buFontTx/>
                        <a:buNone/>
                      </a:pPr>
                      <a:r>
                        <a:rPr lang="zh-CN" altLang="en-US" sz="1000" b="1">
                          <a:solidFill>
                            <a:srgbClr val="FFE3B7"/>
                          </a:solidFill>
                          <a:latin typeface="微软雅黑" panose="020B0503020204020204" charset="-122"/>
                          <a:ea typeface="微软雅黑" panose="020B0503020204020204" charset="-122"/>
                          <a:sym typeface="+mn-ea"/>
                        </a:rPr>
                        <a:t>Main control（CPU）</a:t>
                      </a:r>
                      <a:endParaRPr lang="zh-CN" altLang="en-US" sz="10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800" kern="0" dirty="0">
                          <a:solidFill>
                            <a:srgbClr val="F4B183">
                              <a:alpha val="100000"/>
                            </a:srgbClr>
                          </a:solidFill>
                          <a:uFillTx/>
                          <a:latin typeface="Arial" panose="020B0604020202020204" pitchFamily="34" charset="0"/>
                          <a:ea typeface="黑体" panose="02010609060101010101" charset="-122"/>
                          <a:cs typeface="+mj-lt"/>
                          <a:sym typeface="+mn-ea"/>
                        </a:rPr>
                        <a:t>AP：4-Corehigh-performance ARM  Cortex-A53 MP Core TM</a:t>
                      </a:r>
                      <a:endParaRPr sz="8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230"/>
                        </a:spcBef>
                        <a:buClrTx/>
                        <a:buSzTx/>
                        <a:buFont typeface="Wingdings" panose="05000000000000000000" charset="0"/>
                        <a:buChar char="l"/>
                      </a:pPr>
                      <a:r>
                        <a:rPr sz="800" kern="0" dirty="0">
                          <a:solidFill>
                            <a:srgbClr val="F4B183">
                              <a:alpha val="100000"/>
                            </a:srgbClr>
                          </a:solidFill>
                          <a:uFillTx/>
                          <a:latin typeface="Arial" panose="020B0604020202020204" pitchFamily="34" charset="0"/>
                          <a:ea typeface="黑体" panose="02010609060101010101" charset="-122"/>
                          <a:cs typeface="+mj-lt"/>
                        </a:rPr>
                        <a:t>SP：IC-MCU-216MHzARMCortex-M3core-MAPBGA121-1.71~3.6V</a:t>
                      </a:r>
                      <a:endParaRPr sz="800" kern="0" dirty="0">
                        <a:solidFill>
                          <a:srgbClr val="F4B183">
                            <a:alpha val="100000"/>
                          </a:srgbClr>
                        </a:solidFill>
                        <a:uFillTx/>
                        <a:latin typeface="Arial" panose="020B0604020202020204" pitchFamily="34" charset="0"/>
                        <a:ea typeface="黑体" panose="02010609060101010101" charset="-122"/>
                        <a:cs typeface="+mj-lt"/>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fontAlgn="auto">
                        <a:lnSpc>
                          <a:spcPct val="100000"/>
                        </a:lnSpc>
                        <a:buClrTx/>
                        <a:buSzTx/>
                        <a:buFontTx/>
                        <a:buNone/>
                      </a:pPr>
                      <a:r>
                        <a:rPr lang="zh-CN" altLang="en-US" sz="1000" b="1">
                          <a:solidFill>
                            <a:srgbClr val="FFE3B7"/>
                          </a:solidFill>
                          <a:latin typeface="微软雅黑" panose="020B0503020204020204" charset="-122"/>
                          <a:ea typeface="微软雅黑" panose="020B0503020204020204" charset="-122"/>
                          <a:sym typeface="+mn-ea"/>
                        </a:rPr>
                        <a:t>Operating system</a:t>
                      </a:r>
                      <a:endParaRPr lang="zh-CN" altLang="en-US" sz="10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Android 12</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fontAlgn="auto">
                        <a:lnSpc>
                          <a:spcPct val="100000"/>
                        </a:lnSpc>
                        <a:buClrTx/>
                        <a:buSzTx/>
                        <a:buFontTx/>
                        <a:buNone/>
                      </a:pPr>
                      <a:r>
                        <a:rPr lang="zh-CN" altLang="en-US" sz="1000" b="1">
                          <a:solidFill>
                            <a:srgbClr val="FFE3B7"/>
                          </a:solidFill>
                          <a:latin typeface="微软雅黑" panose="020B0503020204020204" charset="-122"/>
                          <a:ea typeface="微软雅黑" panose="020B0503020204020204" charset="-122"/>
                          <a:sym typeface="+mn-ea"/>
                        </a:rPr>
                        <a:t>RAM+ROM</a:t>
                      </a:r>
                      <a:endParaRPr lang="zh-CN" altLang="en-US" sz="10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2GB+16GB</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519430">
                <a:tc>
                  <a:txBody>
                    <a:bodyPr/>
                    <a:lstStyle/>
                    <a:p>
                      <a:pPr algn="l" rtl="0">
                        <a:lnSpc>
                          <a:spcPct val="100000"/>
                        </a:lnSpc>
                        <a:spcBef>
                          <a:spcPts val="5"/>
                        </a:spcBef>
                        <a:buClrTx/>
                        <a:buSzTx/>
                        <a:buFontTx/>
                      </a:pPr>
                      <a:r>
                        <a:rPr lang="zh-CN" altLang="en-US" sz="1000" b="1">
                          <a:solidFill>
                            <a:srgbClr val="FFE3B7"/>
                          </a:solidFill>
                          <a:latin typeface="微软雅黑" panose="020B0503020204020204" charset="-122"/>
                          <a:ea typeface="微软雅黑" panose="020B0503020204020204" charset="-122"/>
                          <a:sym typeface="+mn-ea"/>
                        </a:rPr>
                        <a:t>Network frequency band</a:t>
                      </a:r>
                      <a:endParaRPr lang="zh-CN" altLang="en-US" sz="1000" b="1">
                        <a:solidFill>
                          <a:srgbClr val="FFE3B7"/>
                        </a:solidFill>
                        <a:latin typeface="微软雅黑" panose="020B0503020204020204" charset="-122"/>
                        <a:ea typeface="微软雅黑" panose="020B0503020204020204" charset="-122"/>
                        <a:sym typeface="+mn-ea"/>
                      </a:endParaRPr>
                    </a:p>
                    <a:p>
                      <a:pPr algn="l" rtl="0">
                        <a:lnSpc>
                          <a:spcPct val="100000"/>
                        </a:lnSpc>
                        <a:spcBef>
                          <a:spcPts val="5"/>
                        </a:spcBef>
                        <a:buClrTx/>
                        <a:buSzTx/>
                        <a:buFontTx/>
                      </a:pPr>
                      <a:r>
                        <a:rPr lang="zh-CN" altLang="en-US" sz="1000" b="1">
                          <a:solidFill>
                            <a:srgbClr val="FFE3B7"/>
                          </a:solidFill>
                          <a:latin typeface="微软雅黑" panose="020B0503020204020204" charset="-122"/>
                          <a:ea typeface="微软雅黑" panose="020B0503020204020204" charset="-122"/>
                          <a:sym typeface="+mn-ea"/>
                        </a:rPr>
                        <a:t>pro-Eurasia</a:t>
                      </a:r>
                      <a:endParaRPr lang="zh-CN" altLang="en-US" sz="1000" b="1">
                        <a:solidFill>
                          <a:srgbClr val="FFE3B7"/>
                        </a:solidFill>
                        <a:latin typeface="微软雅黑" panose="020B0503020204020204" charset="-122"/>
                        <a:ea typeface="微软雅黑" panose="020B0503020204020204" charset="-122"/>
                        <a:sym typeface="+mn-ea"/>
                      </a:endParaRPr>
                    </a:p>
                    <a:p>
                      <a:pPr algn="l" rtl="0">
                        <a:lnSpc>
                          <a:spcPct val="100000"/>
                        </a:lnSpc>
                        <a:spcBef>
                          <a:spcPts val="5"/>
                        </a:spcBef>
                        <a:buClrTx/>
                        <a:buSzTx/>
                        <a:buFontTx/>
                      </a:pPr>
                      <a:r>
                        <a:rPr lang="zh-CN" altLang="en-US" sz="1000" b="1">
                          <a:solidFill>
                            <a:srgbClr val="FFE3B7"/>
                          </a:solidFill>
                          <a:latin typeface="微软雅黑" panose="020B0503020204020204" charset="-122"/>
                          <a:ea typeface="微软雅黑" panose="020B0503020204020204" charset="-122"/>
                          <a:sym typeface="+mn-ea"/>
                        </a:rPr>
                        <a:t>Optional Latin America</a:t>
                      </a:r>
                      <a:endParaRPr lang="zh-CN" altLang="en-US" sz="10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0" indent="0" algn="l" fontAlgn="auto">
                        <a:lnSpc>
                          <a:spcPct val="100000"/>
                        </a:lnSpc>
                        <a:spcBef>
                          <a:spcPts val="230"/>
                        </a:spcBef>
                        <a:buClrTx/>
                        <a:buSzTx/>
                        <a:buFont typeface="Wingdings" panose="05000000000000000000" charset="0"/>
                        <a:buNone/>
                      </a:pPr>
                      <a:r>
                        <a:rPr lang="en-US" sz="900" kern="0" dirty="0">
                          <a:solidFill>
                            <a:srgbClr val="F4B183">
                              <a:alpha val="100000"/>
                            </a:srgbClr>
                          </a:solidFill>
                          <a:uFillTx/>
                          <a:latin typeface="Arial" panose="020B0604020202020204" pitchFamily="34" charset="0"/>
                          <a:ea typeface="黑体" panose="02010609060101010101" charset="-122"/>
                          <a:cs typeface="+mj-lt"/>
                          <a:sym typeface="+mn-ea"/>
                        </a:rPr>
                        <a:t>   </a:t>
                      </a:r>
                      <a:r>
                        <a:rPr sz="900" kern="0">
                          <a:solidFill>
                            <a:srgbClr val="F4B183">
                              <a:alpha val="100000"/>
                            </a:srgbClr>
                          </a:solidFill>
                          <a:uFillTx/>
                          <a:latin typeface="Arial" panose="020B0604020202020204" pitchFamily="34" charset="0"/>
                          <a:ea typeface="黑体" panose="02010609060101010101" charset="-122"/>
                          <a:cs typeface="+mj-lt"/>
                          <a:sym typeface="+mn-ea"/>
                        </a:rPr>
                        <a:t>Default Eurasia:</a:t>
                      </a:r>
                      <a:endParaRPr sz="900" kern="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FDD-LTE:B1/B3/B5/B7/B8/B20/B26/B28</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TDD-LTE:B38/B39/B40/B41</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WCDMA:B1/B2/B5/B8</a:t>
                      </a:r>
                      <a:endParaRPr sz="9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GSM/EDGE/GPRS：850/900/1800/1900</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marL="0" indent="0" algn="l" fontAlgn="auto">
                        <a:lnSpc>
                          <a:spcPct val="100000"/>
                        </a:lnSpc>
                        <a:spcBef>
                          <a:spcPts val="200"/>
                        </a:spcBef>
                        <a:buClrTx/>
                        <a:buSzTx/>
                        <a:buFont typeface="Wingdings" panose="05000000000000000000" charset="0"/>
                        <a:buNone/>
                      </a:pPr>
                      <a:r>
                        <a:rPr sz="900" kern="0">
                          <a:solidFill>
                            <a:srgbClr val="F4B183">
                              <a:alpha val="100000"/>
                            </a:srgbClr>
                          </a:solidFill>
                          <a:uFillTx/>
                          <a:latin typeface="Arial" panose="020B0604020202020204" pitchFamily="34" charset="0"/>
                          <a:ea typeface="黑体" panose="02010609060101010101" charset="-122"/>
                          <a:cs typeface="+mj-lt"/>
                          <a:sym typeface="+mn-ea"/>
                        </a:rPr>
                        <a:t>     Optional Latin America:</a:t>
                      </a:r>
                      <a:endParaRPr sz="900" kern="0">
                        <a:solidFill>
                          <a:srgbClr val="F4B183">
                            <a:alpha val="100000"/>
                          </a:srgbClr>
                        </a:solidFill>
                        <a:uFillTx/>
                        <a:latin typeface="Arial" panose="020B0604020202020204" pitchFamily="34" charset="0"/>
                        <a:ea typeface="黑体" panose="02010609060101010101" charset="-122"/>
                        <a:cs typeface="+mj-lt"/>
                        <a:sym typeface="+mn-ea"/>
                      </a:endParaRPr>
                    </a:p>
                    <a:p>
                      <a:pPr marL="285750" marR="0" indent="-285750" algn="l" defTabSz="914400" rtl="0" eaLnBrk="1" fontAlgn="auto" latinLnBrk="0" hangingPunct="1">
                        <a:lnSpc>
                          <a:spcPct val="100000"/>
                        </a:lnSpc>
                        <a:spcBef>
                          <a:spcPts val="0"/>
                        </a:spcBef>
                        <a:spcAft>
                          <a:spcPts val="0"/>
                        </a:spcAft>
                        <a:buClrTx/>
                        <a:buSzTx/>
                        <a:buFont typeface="Wingdings" panose="05000000000000000000" charset="0"/>
                        <a:buChar char="l"/>
                        <a:defRPr/>
                      </a:pPr>
                      <a:r>
                        <a:rPr lang="en-US" altLang="zh-CN" sz="900" b="0" kern="0" spc="0" dirty="0">
                          <a:solidFill>
                            <a:schemeClr val="accent2">
                              <a:lumMod val="60000"/>
                              <a:lumOff val="40000"/>
                            </a:schemeClr>
                          </a:solidFill>
                          <a:latin typeface="+mn-lt"/>
                          <a:ea typeface="+mn-ea"/>
                          <a:cs typeface="+mn-cs"/>
                          <a:sym typeface="+mn-ea"/>
                        </a:rPr>
                        <a:t> </a:t>
                      </a:r>
                      <a:r>
                        <a:rPr lang="en-US" altLang="zh-CN" sz="900" kern="0" spc="-30" dirty="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rPr>
                        <a:t>FDD-LTE:    B2/B4/B5/B7/B12/B13/B14/B17/B28</a:t>
                      </a:r>
                      <a:endParaRPr lang="en-US" altLang="zh-CN" sz="900" kern="0" spc="-30" dirty="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endParaRPr>
                    </a:p>
                    <a:p>
                      <a:pPr marL="285750" marR="0" indent="-285750" algn="l" defTabSz="914400" rtl="0" eaLnBrk="1" fontAlgn="auto" latinLnBrk="0" hangingPunct="1">
                        <a:lnSpc>
                          <a:spcPct val="100000"/>
                        </a:lnSpc>
                        <a:spcBef>
                          <a:spcPts val="0"/>
                        </a:spcBef>
                        <a:spcAft>
                          <a:spcPts val="0"/>
                        </a:spcAft>
                        <a:buClrTx/>
                        <a:buSzTx/>
                        <a:buFont typeface="Wingdings" panose="05000000000000000000" charset="0"/>
                        <a:buChar char="l"/>
                        <a:defRPr/>
                      </a:pPr>
                      <a:r>
                        <a:rPr lang="en-US" altLang="zh-CN" sz="900" kern="0" spc="-30" dirty="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rPr>
                        <a:t>TDD-LTE:  B38/B39/B40/B41</a:t>
                      </a:r>
                      <a:endParaRPr lang="en-US" altLang="zh-CN" sz="900" kern="0" spc="-30" dirty="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endParaRPr>
                    </a:p>
                    <a:p>
                      <a:pPr marL="285750" marR="0" indent="-285750" algn="l" defTabSz="914400" rtl="0" eaLnBrk="1" fontAlgn="auto" latinLnBrk="0" hangingPunct="1">
                        <a:lnSpc>
                          <a:spcPct val="100000"/>
                        </a:lnSpc>
                        <a:spcBef>
                          <a:spcPts val="0"/>
                        </a:spcBef>
                        <a:spcAft>
                          <a:spcPts val="0"/>
                        </a:spcAft>
                        <a:buClrTx/>
                        <a:buSzTx/>
                        <a:buFont typeface="Wingdings" panose="05000000000000000000" charset="0"/>
                        <a:buChar char="l"/>
                        <a:defRPr/>
                      </a:pPr>
                      <a:r>
                        <a:rPr lang="en-US" altLang="zh-CN" sz="900" kern="0" spc="-30" dirty="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rPr>
                        <a:t>WCDMA：B2/B4/B5/B8</a:t>
                      </a:r>
                      <a:endParaRPr lang="en-US" altLang="zh-CN" sz="900" kern="0" spc="-30" dirty="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endParaRPr>
                    </a:p>
                    <a:p>
                      <a:pPr marL="285750" marR="0" indent="-285750" algn="l" defTabSz="914400" rtl="0" eaLnBrk="1" fontAlgn="auto" latinLnBrk="0" hangingPunct="1">
                        <a:lnSpc>
                          <a:spcPct val="100000"/>
                        </a:lnSpc>
                        <a:spcBef>
                          <a:spcPts val="0"/>
                        </a:spcBef>
                        <a:spcAft>
                          <a:spcPts val="0"/>
                        </a:spcAft>
                        <a:buClrTx/>
                        <a:buSzTx/>
                        <a:buFont typeface="Wingdings" panose="05000000000000000000" charset="0"/>
                        <a:buChar char="l"/>
                        <a:defRPr/>
                      </a:pPr>
                      <a:r>
                        <a:rPr lang="en-US" altLang="zh-CN" sz="900" kern="0" spc="-30" dirty="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rPr>
                        <a:t>GSM/EDGE/GPRS：850/900/1800/1900</a:t>
                      </a:r>
                      <a:endParaRPr lang="en-US" altLang="zh-CN" sz="900" b="1" kern="0" spc="-30" dirty="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endParaRPr>
                    </a:p>
                  </a:txBody>
                  <a:tcPr marL="55426" marR="55426" marT="27713" marB="27713" anchor="ctr">
                    <a:lnL>
                      <a:noFill/>
                    </a:lnL>
                    <a:lnR>
                      <a:noFill/>
                    </a:lnR>
                    <a:lnT w="12700">
                      <a:solidFill>
                        <a:schemeClr val="bg1"/>
                      </a:solidFill>
                      <a:prstDash val="solid"/>
                    </a:lnT>
                    <a:lnB w="12700">
                      <a:solidFill>
                        <a:schemeClr val="bg1"/>
                      </a:solidFill>
                      <a:prstDash val="solid"/>
                    </a:lnB>
                    <a:noFill/>
                  </a:tcPr>
                </a:tc>
              </a:tr>
              <a:tr h="139700">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Communication interface</a:t>
                      </a:r>
                      <a:endParaRPr lang="zh-CN" altLang="en-US" sz="9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1000" kern="0" dirty="0" err="1">
                          <a:solidFill>
                            <a:srgbClr val="F4B183">
                              <a:alpha val="100000"/>
                            </a:srgbClr>
                          </a:solidFill>
                          <a:uFillTx/>
                          <a:latin typeface="Arial" panose="020B0604020202020204" pitchFamily="34" charset="0"/>
                          <a:ea typeface="黑体" panose="02010609060101010101" charset="-122"/>
                          <a:cs typeface="+mj-lt"/>
                          <a:sym typeface="+mn-ea"/>
                        </a:rPr>
                        <a:t>Type-C</a:t>
                      </a:r>
                      <a:r>
                        <a:rPr lang="en-US" sz="1000" kern="0" dirty="0" err="1">
                          <a:solidFill>
                            <a:srgbClr val="F4B183">
                              <a:alpha val="100000"/>
                            </a:srgbClr>
                          </a:solidFill>
                          <a:uFillTx/>
                          <a:latin typeface="Arial" panose="020B0604020202020204" pitchFamily="34" charset="0"/>
                          <a:ea typeface="黑体" panose="02010609060101010101" charset="-122"/>
                          <a:cs typeface="+mj-lt"/>
                          <a:sym typeface="+mn-ea"/>
                        </a:rPr>
                        <a:t> date port</a:t>
                      </a:r>
                      <a:r>
                        <a:rPr sz="1000" kern="0" dirty="0" err="1">
                          <a:solidFill>
                            <a:srgbClr val="F4B183">
                              <a:alpha val="100000"/>
                            </a:srgbClr>
                          </a:solidFill>
                          <a:uFillTx/>
                          <a:latin typeface="Arial" panose="020B0604020202020204" pitchFamily="34" charset="0"/>
                          <a:ea typeface="黑体" panose="02010609060101010101" charset="-122"/>
                          <a:cs typeface="+mj-lt"/>
                          <a:sym typeface="+mn-ea"/>
                        </a:rPr>
                        <a:t>，Wi-Fi</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00" kern="0" dirty="0">
                          <a:solidFill>
                            <a:srgbClr val="F4B183">
                              <a:alpha val="100000"/>
                            </a:srgbClr>
                          </a:solidFill>
                          <a:uFillTx/>
                          <a:latin typeface="Arial" panose="020B0604020202020204" pitchFamily="34" charset="0"/>
                          <a:ea typeface="黑体" panose="02010609060101010101" charset="-122"/>
                          <a:cs typeface="+mj-lt"/>
                          <a:sym typeface="+mn-ea"/>
                        </a:rPr>
                        <a:t>2.4/5.0GHz，Bluetooth5.0+BR/EDR+BLE，GPS</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4315">
                <a:tc>
                  <a:txBody>
                    <a:bodyPr/>
                    <a:lstStyle/>
                    <a:p>
                      <a:pPr algn="l">
                        <a:lnSpc>
                          <a:spcPct val="100000"/>
                        </a:lnSpc>
                        <a:spcBef>
                          <a:spcPts val="5"/>
                        </a:spcBef>
                        <a:buClrTx/>
                        <a:buSzTx/>
                        <a:buFontTx/>
                      </a:pPr>
                      <a:r>
                        <a:rPr lang="zh-CN" altLang="en-US" sz="1000" b="1">
                          <a:solidFill>
                            <a:srgbClr val="FFE3B7"/>
                          </a:solidFill>
                          <a:latin typeface="微软雅黑" panose="020B0503020204020204" charset="-122"/>
                          <a:ea typeface="微软雅黑" panose="020B0503020204020204" charset="-122"/>
                          <a:sym typeface="+mn-ea"/>
                        </a:rPr>
                        <a:t>Display assembly</a:t>
                      </a:r>
                      <a:endParaRPr lang="zh-CN" altLang="en-US" sz="10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5.5 "Full fit assembly HD720x1280dots G+FF</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fontAlgn="auto">
                        <a:lnSpc>
                          <a:spcPct val="100000"/>
                        </a:lnSpc>
                        <a:buClrTx/>
                        <a:buSzTx/>
                        <a:buFontTx/>
                        <a:buNone/>
                      </a:pPr>
                      <a:r>
                        <a:rPr lang="zh-CN" altLang="en-US" sz="800" b="1">
                          <a:solidFill>
                            <a:srgbClr val="FFE3B7"/>
                          </a:solidFill>
                          <a:latin typeface="微软雅黑" panose="020B0503020204020204" charset="-122"/>
                          <a:ea typeface="微软雅黑" panose="020B0503020204020204" charset="-122"/>
                          <a:sym typeface="+mn-ea"/>
                        </a:rPr>
                        <a:t>Printing movement</a:t>
                      </a:r>
                      <a:endParaRPr lang="zh-CN" altLang="en-US" sz="8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High speed thermal printer, speed 120mm/ SEC, roll width 58mm, diameter 40mm</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fontAlgn="auto">
                        <a:lnSpc>
                          <a:spcPct val="100000"/>
                        </a:lnSpc>
                        <a:buClrTx/>
                        <a:buSzTx/>
                        <a:buFontTx/>
                        <a:buNone/>
                      </a:pPr>
                      <a:r>
                        <a:rPr lang="zh-CN" altLang="en-US" sz="900" b="1">
                          <a:solidFill>
                            <a:srgbClr val="FFE3B7"/>
                          </a:solidFill>
                          <a:latin typeface="微软雅黑" panose="020B0503020204020204" charset="-122"/>
                          <a:ea typeface="微软雅黑" panose="020B0503020204020204" charset="-122"/>
                          <a:sym typeface="+mn-ea"/>
                        </a:rPr>
                        <a:t>ICCR card reader</a:t>
                      </a:r>
                      <a:endParaRPr lang="zh-CN" altLang="en-US" sz="9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Supports CPU cards, memory cards, synchronous cards, and asynchronous cards, complying with EMV, PBOC, and ISO7816 specifications</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lnL>
                      <a:noFill/>
                    </a:lnL>
                    <a:lnR>
                      <a:noFill/>
                    </a:lnR>
                    <a:lnT w="12700">
                      <a:solidFill>
                        <a:schemeClr val="bg1"/>
                      </a:solidFill>
                      <a:prstDash val="solid"/>
                    </a:lnT>
                    <a:lnB w="12700">
                      <a:solidFill>
                        <a:schemeClr val="bg1"/>
                      </a:solidFill>
                      <a:prstDash val="solid"/>
                    </a:lnB>
                    <a:noFill/>
                  </a:tcPr>
                </a:tc>
              </a:tr>
              <a:tr h="0">
                <a:tc>
                  <a:txBody>
                    <a:bodyPr/>
                    <a:lstStyle/>
                    <a:p>
                      <a:pPr algn="l" fontAlgn="auto">
                        <a:lnSpc>
                          <a:spcPct val="100000"/>
                        </a:lnSpc>
                        <a:buClrTx/>
                        <a:buSzTx/>
                        <a:buFontTx/>
                        <a:buNone/>
                      </a:pPr>
                      <a:r>
                        <a:rPr lang="zh-CN" altLang="en-US" sz="1100" b="1">
                          <a:solidFill>
                            <a:srgbClr val="FFE3B7"/>
                          </a:solidFill>
                          <a:latin typeface="微软雅黑" panose="020B0503020204020204" charset="-122"/>
                          <a:ea typeface="微软雅黑" panose="020B0503020204020204" charset="-122"/>
                          <a:sym typeface="+mn-ea"/>
                        </a:rPr>
                        <a:t>MSR card reader</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Support three track magnetic card, support two-way credit card, credit card speed 10cm-100cm, in line with ISO7810, ISO7811, ISO7812 specifications</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lnL>
                      <a:noFill/>
                    </a:lnL>
                    <a:lnR>
                      <a:noFill/>
                    </a:lnR>
                    <a:lnT w="12700">
                      <a:solidFill>
                        <a:schemeClr val="bg1"/>
                      </a:solidFill>
                      <a:prstDash val="solid"/>
                    </a:lnT>
                    <a:lnB w="12700">
                      <a:solidFill>
                        <a:schemeClr val="bg1"/>
                      </a:solidFill>
                      <a:prstDash val="solid"/>
                    </a:lnB>
                    <a:noFill/>
                  </a:tcPr>
                </a:tc>
              </a:tr>
              <a:tr h="0">
                <a:tc>
                  <a:txBody>
                    <a:bodyPr/>
                    <a:lstStyle/>
                    <a:p>
                      <a:pPr algn="l" fontAlgn="auto">
                        <a:lnSpc>
                          <a:spcPct val="100000"/>
                        </a:lnSpc>
                        <a:buClrTx/>
                        <a:buSzTx/>
                        <a:buFontTx/>
                        <a:buNone/>
                      </a:pPr>
                      <a:r>
                        <a:rPr lang="zh-CN" altLang="en-US" sz="1100" b="1">
                          <a:solidFill>
                            <a:srgbClr val="FFE3B7"/>
                          </a:solidFill>
                          <a:latin typeface="微软雅黑" panose="020B0503020204020204" charset="-122"/>
                          <a:ea typeface="微软雅黑" panose="020B0503020204020204" charset="-122"/>
                          <a:sym typeface="+mn-ea"/>
                        </a:rPr>
                        <a:t>Key system</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Supports</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00" kern="0" dirty="0">
                          <a:solidFill>
                            <a:srgbClr val="F4B183">
                              <a:alpha val="100000"/>
                            </a:srgbClr>
                          </a:solidFill>
                          <a:uFillTx/>
                          <a:latin typeface="Arial" panose="020B0604020202020204" pitchFamily="34" charset="0"/>
                          <a:ea typeface="黑体" panose="02010609060101010101" charset="-122"/>
                          <a:cs typeface="+mj-lt"/>
                          <a:sym typeface="+mn-ea"/>
                        </a:rPr>
                        <a:t>AES、RSA、DES、3DES、SHA-256、SM2、SM3、SM4</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lnL>
                      <a:noFill/>
                    </a:lnL>
                    <a:lnR>
                      <a:noFill/>
                    </a:lnR>
                    <a:lnT w="12700">
                      <a:solidFill>
                        <a:schemeClr val="bg1"/>
                      </a:solidFill>
                      <a:prstDash val="solid"/>
                    </a:lnT>
                    <a:lnB w="12700">
                      <a:solidFill>
                        <a:schemeClr val="bg1"/>
                      </a:solidFill>
                      <a:prstDash val="solid"/>
                    </a:lnB>
                    <a:noFill/>
                  </a:tcPr>
                </a:tc>
              </a:tr>
              <a:tr h="223520">
                <a:tc>
                  <a:txBody>
                    <a:bodyPr/>
                    <a:lstStyle/>
                    <a:p>
                      <a:pPr algn="l" rtl="0">
                        <a:lnSpc>
                          <a:spcPct val="100000"/>
                        </a:lnSpc>
                        <a:buClrTx/>
                        <a:buSzTx/>
                        <a:buFontTx/>
                      </a:pPr>
                      <a:r>
                        <a:rPr lang="zh-CN" altLang="en-US" sz="1100" b="1">
                          <a:solidFill>
                            <a:srgbClr val="FFE3B7"/>
                          </a:solidFill>
                          <a:latin typeface="微软雅黑" panose="020B0503020204020204" charset="-122"/>
                          <a:ea typeface="微软雅黑" panose="020B0503020204020204" charset="-122"/>
                          <a:sym typeface="+mn-ea"/>
                        </a:rPr>
                        <a:t>NFC non-read card</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Supports</a:t>
                      </a:r>
                      <a:r>
                        <a:rPr lang="en-US" sz="1000" kern="0" dirty="0">
                          <a:solidFill>
                            <a:srgbClr val="F4B183">
                              <a:alpha val="100000"/>
                            </a:srgbClr>
                          </a:solidFill>
                          <a:uFillTx/>
                          <a:latin typeface="Arial" panose="020B0604020202020204" pitchFamily="34" charset="0"/>
                          <a:ea typeface="黑体" panose="02010609060101010101" charset="-122"/>
                          <a:cs typeface="+mj-lt"/>
                          <a:sym typeface="+mn-ea"/>
                        </a:rPr>
                        <a:t> </a:t>
                      </a: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TypeA card, TypeB card, Mifare card, in line with EMV, QPBOC, ISO14443 specifications</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lnL>
                      <a:noFill/>
                    </a:lnL>
                    <a:lnR>
                      <a:noFill/>
                    </a:lnR>
                    <a:lnT w="12700">
                      <a:solidFill>
                        <a:schemeClr val="bg1"/>
                      </a:solidFill>
                      <a:prstDash val="solid"/>
                    </a:lnT>
                    <a:lnB w="12700">
                      <a:solidFill>
                        <a:schemeClr val="bg1"/>
                      </a:solidFill>
                      <a:prstDash val="solid"/>
                    </a:lnB>
                    <a:noFill/>
                  </a:tcPr>
                </a:tc>
              </a:tr>
              <a:tr h="0">
                <a:tc>
                  <a:txBody>
                    <a:bodyPr/>
                    <a:lstStyle/>
                    <a:p>
                      <a:pPr algn="l" rtl="0">
                        <a:lnSpc>
                          <a:spcPct val="100000"/>
                        </a:lnSpc>
                        <a:buClrTx/>
                        <a:buSzTx/>
                        <a:buFontTx/>
                      </a:pPr>
                      <a:r>
                        <a:rPr lang="zh-CN" altLang="en-US" sz="1100" b="1">
                          <a:solidFill>
                            <a:srgbClr val="FFE3B7"/>
                          </a:solidFill>
                          <a:latin typeface="微软雅黑" panose="020B0503020204020204" charset="-122"/>
                          <a:ea typeface="微软雅黑" panose="020B0503020204020204" charset="-122"/>
                          <a:sym typeface="+mn-ea"/>
                        </a:rPr>
                        <a:t>Camera/scan code</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800" kern="0" dirty="0">
                          <a:solidFill>
                            <a:srgbClr val="F4B183">
                              <a:alpha val="100000"/>
                            </a:srgbClr>
                          </a:solidFill>
                          <a:uFillTx/>
                          <a:latin typeface="Arial" panose="020B0604020202020204" pitchFamily="34" charset="0"/>
                          <a:ea typeface="黑体" panose="02010609060101010101" charset="-122"/>
                          <a:cs typeface="+mj-lt"/>
                          <a:sym typeface="+mn-ea"/>
                        </a:rPr>
                        <a:t>Front shot FF, 2 million pixels, back shot FF, 5 million pixels, support 1D/2D fast scanning code, support full code system</a:t>
                      </a:r>
                      <a:endParaRPr sz="8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fontAlgn="auto">
                        <a:lnSpc>
                          <a:spcPct val="100000"/>
                        </a:lnSpc>
                        <a:buClrTx/>
                        <a:buSzTx/>
                        <a:buFontTx/>
                        <a:buNone/>
                      </a:pPr>
                      <a:r>
                        <a:rPr lang="zh-CN" altLang="en-US" sz="1100" b="1">
                          <a:solidFill>
                            <a:srgbClr val="FFE3B7"/>
                          </a:solidFill>
                          <a:latin typeface="微软雅黑" panose="020B0503020204020204" charset="-122"/>
                          <a:ea typeface="微软雅黑" panose="020B0503020204020204" charset="-122"/>
                          <a:sym typeface="+mn-ea"/>
                        </a:rPr>
                        <a:t>Type-C</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1xType-C, support charging, support USB communication, support OTG</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fontAlgn="auto">
                        <a:lnSpc>
                          <a:spcPct val="100000"/>
                        </a:lnSpc>
                        <a:buClrTx/>
                        <a:buSzTx/>
                        <a:buFontTx/>
                        <a:buNone/>
                      </a:pPr>
                      <a:r>
                        <a:rPr lang="en-US" altLang="zh-CN" sz="1100" b="1">
                          <a:solidFill>
                            <a:srgbClr val="FFE3B7"/>
                          </a:solidFill>
                          <a:latin typeface="微软雅黑" panose="020B0503020204020204" charset="-122"/>
                          <a:ea typeface="微软雅黑" panose="020B0503020204020204" charset="-122"/>
                          <a:sym typeface="+mn-ea"/>
                        </a:rPr>
                        <a:t>lot </a:t>
                      </a:r>
                      <a:r>
                        <a:rPr lang="zh-CN" altLang="en-US" sz="1100" b="1">
                          <a:solidFill>
                            <a:srgbClr val="FFE3B7"/>
                          </a:solidFill>
                          <a:latin typeface="微软雅黑" panose="020B0503020204020204" charset="-122"/>
                          <a:ea typeface="微软雅黑" panose="020B0503020204020204" charset="-122"/>
                          <a:sym typeface="+mn-ea"/>
                        </a:rPr>
                        <a:t>SIM</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Three card slots, support SIM card 2 out of 3:1xSIM or 2xSIM, promotion prototype default SIM card</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13995">
                <a:tc>
                  <a:txBody>
                    <a:bodyPr/>
                    <a:lstStyle/>
                    <a:p>
                      <a:pPr algn="l" fontAlgn="auto">
                        <a:lnSpc>
                          <a:spcPct val="100000"/>
                        </a:lnSpc>
                        <a:buClrTx/>
                        <a:buSzTx/>
                        <a:buFontTx/>
                        <a:buNone/>
                      </a:pPr>
                      <a:r>
                        <a:rPr lang="zh-CN" altLang="en-US" sz="1100" b="1">
                          <a:solidFill>
                            <a:srgbClr val="FFE3B7"/>
                          </a:solidFill>
                          <a:latin typeface="微软雅黑" panose="020B0503020204020204" charset="-122"/>
                          <a:ea typeface="微软雅黑" panose="020B0503020204020204" charset="-122"/>
                          <a:sym typeface="+mn-ea"/>
                        </a:rPr>
                        <a:t>PSAM</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2xPSAM or 1xPSAM; Standard PSAM booth; Supports 1.8V, 3.3V, and 5.0V, conforming to ISO7816 specifications</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230"/>
                        </a:spcBef>
                        <a:buClrTx/>
                        <a:buSzTx/>
                        <a:buFont typeface="Wingdings" panose="05000000000000000000" charset="0"/>
                        <a:buChar char="l"/>
                      </a:pPr>
                      <a:r>
                        <a:rPr sz="900" kern="0" dirty="0">
                          <a:solidFill>
                            <a:srgbClr val="F4B183">
                              <a:alpha val="100000"/>
                            </a:srgbClr>
                          </a:solidFill>
                          <a:uFillTx/>
                          <a:latin typeface="Arial" panose="020B0604020202020204" pitchFamily="34" charset="0"/>
                          <a:ea typeface="黑体" panose="02010609060101010101" charset="-122"/>
                          <a:cs typeface="+mj-lt"/>
                          <a:sym typeface="+mn-ea"/>
                        </a:rPr>
                        <a:t>Three card slots, support PSAM two out of three: 1xPSAM or 2xPSAM, promotion prototype default two PSAM cards</a:t>
                      </a:r>
                      <a:endParaRPr sz="9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4315">
                <a:tc>
                  <a:txBody>
                    <a:bodyPr/>
                    <a:lstStyle/>
                    <a:p>
                      <a:pPr algn="l" fontAlgn="auto">
                        <a:lnSpc>
                          <a:spcPct val="100000"/>
                        </a:lnSpc>
                        <a:buClrTx/>
                        <a:buSzTx/>
                        <a:buFontTx/>
                        <a:buNone/>
                      </a:pPr>
                      <a:r>
                        <a:rPr lang="zh-CN" altLang="en-US" sz="1100" b="1">
                          <a:solidFill>
                            <a:srgbClr val="FFE3B7"/>
                          </a:solidFill>
                          <a:latin typeface="微软雅黑" panose="020B0503020204020204" charset="-122"/>
                          <a:ea typeface="微软雅黑" panose="020B0503020204020204" charset="-122"/>
                          <a:sym typeface="+mn-ea"/>
                        </a:rPr>
                        <a:t>megaphone</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1x triple magnetic 2030 speaker</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4950">
                <a:tc>
                  <a:txBody>
                    <a:bodyPr/>
                    <a:lstStyle/>
                    <a:p>
                      <a:pPr algn="l" fontAlgn="auto">
                        <a:lnSpc>
                          <a:spcPct val="100000"/>
                        </a:lnSpc>
                        <a:buClrTx/>
                        <a:buSzTx/>
                        <a:buFontTx/>
                        <a:buNone/>
                      </a:pPr>
                      <a:r>
                        <a:rPr lang="zh-CN" altLang="en-US" sz="1100" b="1">
                          <a:solidFill>
                            <a:srgbClr val="FFE3B7"/>
                          </a:solidFill>
                          <a:latin typeface="微软雅黑" panose="020B0503020204020204" charset="-122"/>
                          <a:ea typeface="微软雅黑" panose="020B0503020204020204" charset="-122"/>
                          <a:sym typeface="+mn-ea"/>
                        </a:rPr>
                        <a:t>Headphones</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1x standard round hole 3.5mm earphone hole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4315">
                <a:tc>
                  <a:txBody>
                    <a:bodyPr/>
                    <a:lstStyle/>
                    <a:p>
                      <a:pPr algn="l" fontAlgn="auto">
                        <a:lnSpc>
                          <a:spcPct val="100000"/>
                        </a:lnSpc>
                        <a:buClrTx/>
                        <a:buSzTx/>
                        <a:buFontTx/>
                        <a:buNone/>
                      </a:pPr>
                      <a:r>
                        <a:rPr lang="zh-CN" altLang="en-US" sz="1100" b="1">
                          <a:solidFill>
                            <a:srgbClr val="FFE3B7"/>
                          </a:solidFill>
                          <a:latin typeface="微软雅黑" panose="020B0503020204020204" charset="-122"/>
                          <a:ea typeface="微软雅黑" panose="020B0503020204020204" charset="-122"/>
                          <a:sym typeface="+mn-ea"/>
                        </a:rPr>
                        <a:t>POGOPIN</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00" kern="0" dirty="0" err="1">
                          <a:solidFill>
                            <a:srgbClr val="F4B183">
                              <a:alpha val="100000"/>
                            </a:srgbClr>
                          </a:solidFill>
                          <a:uFillTx/>
                          <a:latin typeface="Arial" panose="020B0604020202020204" pitchFamily="34" charset="0"/>
                          <a:ea typeface="黑体" panose="02010609060101010101" charset="-122"/>
                          <a:cs typeface="+mj-lt"/>
                          <a:sym typeface="+mn-ea"/>
                        </a:rPr>
                        <a:t>Support charging; Support USB communication; Support OTG; Support serial communication</a:t>
                      </a:r>
                      <a:endParaRPr sz="1000" kern="0" dirty="0" err="1">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52095">
                <a:tc>
                  <a:txBody>
                    <a:bodyPr/>
                    <a:lstStyle/>
                    <a:p>
                      <a:pPr algn="l" fontAlgn="auto">
                        <a:lnSpc>
                          <a:spcPct val="100000"/>
                        </a:lnSpc>
                        <a:buClrTx/>
                        <a:buSzTx/>
                        <a:buFontTx/>
                        <a:buNone/>
                      </a:pPr>
                      <a:r>
                        <a:rPr lang="zh-CN" altLang="en-US" sz="1100" b="1">
                          <a:solidFill>
                            <a:srgbClr val="FFE3B7"/>
                          </a:solidFill>
                          <a:latin typeface="微软雅黑" panose="020B0503020204020204" charset="-122"/>
                          <a:ea typeface="微软雅黑" panose="020B0503020204020204" charset="-122"/>
                          <a:sym typeface="+mn-ea"/>
                        </a:rPr>
                        <a:t>battery</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Main battery: polymer battery, 7.6V/3100mAh (equivalent to 4.2V/6200mAh) Security chip battery: CR2032</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04495">
                <a:tc>
                  <a:txBody>
                    <a:bodyPr/>
                    <a:lstStyle/>
                    <a:p>
                      <a:pPr algn="l" fontAlgn="auto">
                        <a:lnSpc>
                          <a:spcPct val="100000"/>
                        </a:lnSpc>
                        <a:buClrTx/>
                        <a:buSzTx/>
                        <a:buFontTx/>
                        <a:buNone/>
                      </a:pPr>
                      <a:r>
                        <a:rPr lang="zh-CN" altLang="en-US" sz="1100" b="1">
                          <a:solidFill>
                            <a:srgbClr val="FFE3B7"/>
                          </a:solidFill>
                          <a:latin typeface="微软雅黑" panose="020B0503020204020204" charset="-122"/>
                          <a:ea typeface="微软雅黑" panose="020B0503020204020204" charset="-122"/>
                          <a:sym typeface="+mn-ea"/>
                        </a:rPr>
                        <a:t>Financial security certification</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PCI6.x  </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Optional: Local safety certification in overseas countries and regions, such as ABECS...</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404495">
                <a:tc>
                  <a:txBody>
                    <a:bodyPr/>
                    <a:lstStyle/>
                    <a:p>
                      <a:pPr algn="l" fontAlgn="auto">
                        <a:lnSpc>
                          <a:spcPct val="100000"/>
                        </a:lnSpc>
                        <a:buClrTx/>
                        <a:buSzTx/>
                        <a:buFontTx/>
                        <a:buNone/>
                      </a:pPr>
                      <a:r>
                        <a:rPr lang="zh-CN" altLang="en-US" sz="1100" b="1">
                          <a:solidFill>
                            <a:srgbClr val="FFE3B7"/>
                          </a:solidFill>
                          <a:latin typeface="微软雅黑" panose="020B0503020204020204" charset="-122"/>
                          <a:ea typeface="微软雅黑" panose="020B0503020204020204" charset="-122"/>
                          <a:sym typeface="+mn-ea"/>
                        </a:rPr>
                        <a:t>Financial card certification</a:t>
                      </a:r>
                      <a:endParaRPr lang="zh-CN" altLang="en-US" sz="1100" b="1">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EMVL1 | EMV L2 | EMV  CL  L1 | TQM | MC | VISA | DisCover-DPAS | AMEX</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assorting：RU-PAY | MIR | FLASH | JCB | PURE | QUICS</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34950">
                <a:tc>
                  <a:txBody>
                    <a:bodyPr/>
                    <a:lstStyle/>
                    <a:p>
                      <a:pPr algn="l" fontAlgn="auto">
                        <a:lnSpc>
                          <a:spcPct val="100000"/>
                        </a:lnSpc>
                        <a:buClrTx/>
                        <a:buSzTx/>
                        <a:buFontTx/>
                        <a:buNone/>
                      </a:pPr>
                      <a:r>
                        <a:rPr lang="zh-CN" altLang="en-US" sz="1100" b="1" dirty="0">
                          <a:solidFill>
                            <a:srgbClr val="FFE3B7"/>
                          </a:solidFill>
                          <a:latin typeface="微软雅黑" panose="020B0503020204020204" charset="-122"/>
                          <a:ea typeface="微软雅黑" panose="020B0503020204020204" charset="-122"/>
                          <a:sym typeface="+mn-ea"/>
                        </a:rPr>
                        <a:t>Safety certification</a:t>
                      </a:r>
                      <a:endParaRPr lang="zh-CN" altLang="en-US" sz="1100" b="1" dirty="0">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a:solidFill>
                        <a:schemeClr val="bg1"/>
                      </a:solidFill>
                      <a:prstDash val="solid"/>
                    </a:lnR>
                    <a:lnT w="12700">
                      <a:solidFill>
                        <a:schemeClr val="bg1"/>
                      </a:solidFill>
                      <a:prstDash val="solid"/>
                    </a:lnT>
                    <a:lnB w="12700" cap="flat" cmpd="sng" algn="ctr">
                      <a:solidFill>
                        <a:schemeClr val="bg1"/>
                      </a:solidFill>
                      <a:prstDash val="solid"/>
                      <a:round/>
                      <a:headEnd type="none" w="med" len="med"/>
                      <a:tailEnd type="none" w="med" len="med"/>
                    </a:lnB>
                    <a:solidFill>
                      <a:srgbClr val="DE6E3F"/>
                    </a:solidFill>
                  </a:tcPr>
                </a:tc>
                <a:tc gridSpan="2">
                  <a:txBody>
                    <a:bodyPr/>
                    <a:lstStyle/>
                    <a:p>
                      <a:pPr marL="285750" marR="0" indent="-285750" algn="l" defTabSz="914400" rtl="0" eaLnBrk="1" fontAlgn="auto" latinLnBrk="0" hangingPunct="1">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assorting：CE | RoHS | CB | Anatel | BIS | WPC</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a:solidFill>
                        <a:schemeClr val="bg1"/>
                      </a:solidFill>
                      <a:prstDash val="solid"/>
                    </a:lnL>
                    <a:lnR>
                      <a:noFill/>
                    </a:lnR>
                    <a:lnT w="12700">
                      <a:solidFill>
                        <a:schemeClr val="bg1"/>
                      </a:solidFill>
                      <a:prstDash val="solid"/>
                    </a:lnT>
                    <a:lnB w="12700" cap="flat" cmpd="sng" algn="ctr">
                      <a:solidFill>
                        <a:schemeClr val="bg1"/>
                      </a:solidFill>
                      <a:prstDash val="solid"/>
                      <a:round/>
                      <a:headEnd type="none" w="med" len="med"/>
                      <a:tailEnd type="none" w="med" len="me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4892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100" b="1" dirty="0">
                          <a:solidFill>
                            <a:srgbClr val="FFE3B7"/>
                          </a:solidFill>
                          <a:latin typeface="微软雅黑" panose="020B0503020204020204" charset="-122"/>
                          <a:ea typeface="微软雅黑" panose="020B0503020204020204" charset="-122"/>
                          <a:sym typeface="+mn-ea"/>
                        </a:rPr>
                        <a:t>Product size</a:t>
                      </a:r>
                      <a:endParaRPr lang="zh-CN" altLang="en-US" sz="1100" b="1" dirty="0">
                        <a:solidFill>
                          <a:srgbClr val="FFE3B7"/>
                        </a:solidFill>
                        <a:latin typeface="微软雅黑" panose="020B0503020204020204" charset="-122"/>
                        <a:ea typeface="微软雅黑" panose="020B0503020204020204" charset="-122"/>
                        <a:sym typeface="+mn-ea"/>
                      </a:endParaRPr>
                    </a:p>
                  </a:txBody>
                  <a:tcPr marL="55426" marR="55426" marT="27713" marB="27713" anchor="ctr">
                    <a:lnL w="12700">
                      <a:solidFill>
                        <a:schemeClr val="bg1"/>
                      </a:solidFill>
                      <a:prstDash val="solid"/>
                    </a:lnL>
                    <a:lnR w="12700" cap="flat" cmpd="sng" algn="ctr">
                      <a:solidFill>
                        <a:schemeClr val="bg1"/>
                      </a:solidFill>
                      <a:prstDash val="solid"/>
                      <a:round/>
                      <a:headEnd type="none" w="med" len="med"/>
                      <a:tailEnd type="none" w="med" len="med"/>
                    </a:lnR>
                    <a:lnT w="12700">
                      <a:solidFill>
                        <a:schemeClr val="bg1"/>
                      </a:solidFill>
                      <a:prstDash val="solid"/>
                    </a:lnT>
                    <a:lnB w="12700">
                      <a:solidFill>
                        <a:schemeClr val="bg1"/>
                      </a:solidFill>
                      <a:prstDash val="solid"/>
                    </a:lnB>
                    <a:solidFill>
                      <a:srgbClr val="DE6E3F"/>
                    </a:solidFill>
                  </a:tcPr>
                </a:tc>
                <a:tc gridSpan="2">
                  <a:txBody>
                    <a:bodyPr/>
                    <a:lstStyle/>
                    <a:p>
                      <a:pPr marL="285750" marR="0" indent="-285750" algn="l" defTabSz="914400" rtl="0" eaLnBrk="1" fontAlgn="auto" latinLnBrk="0" hangingPunct="1">
                        <a:lnSpc>
                          <a:spcPct val="100000"/>
                        </a:lnSpc>
                        <a:spcBef>
                          <a:spcPts val="230"/>
                        </a:spcBef>
                        <a:buClrTx/>
                        <a:buSzTx/>
                        <a:buFont typeface="Wingdings" panose="05000000000000000000" charset="0"/>
                        <a:buChar char="l"/>
                      </a:pPr>
                      <a:r>
                        <a:rPr lang="en-US" sz="1200" kern="0" dirty="0">
                          <a:solidFill>
                            <a:srgbClr val="F4B183">
                              <a:alpha val="100000"/>
                            </a:srgbClr>
                          </a:solidFill>
                          <a:uFillTx/>
                          <a:latin typeface="Arial" panose="020B0604020202020204" pitchFamily="34" charset="0"/>
                          <a:ea typeface="黑体" panose="02010609060101010101" charset="-122"/>
                          <a:cs typeface="+mj-lt"/>
                          <a:sym typeface="+mn-ea"/>
                        </a:rPr>
                        <a:t>190*80*64.5mm</a:t>
                      </a:r>
                      <a:endParaRPr sz="12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26" marR="55426" marT="27713" marB="27713" anchor="ctr">
                    <a:lnL w="12700" cap="flat" cmpd="sng" algn="ctr">
                      <a:solidFill>
                        <a:schemeClr val="bg1"/>
                      </a:solidFill>
                      <a:prstDash val="solid"/>
                      <a:round/>
                      <a:headEnd type="none" w="med" len="med"/>
                      <a:tailEnd type="none" w="med" len="med"/>
                    </a:lnL>
                    <a:lnR>
                      <a:noFill/>
                    </a:lnR>
                    <a:lnT w="12700">
                      <a:solidFill>
                        <a:schemeClr val="bg1"/>
                      </a:solidFill>
                      <a:prstDash val="solid"/>
                    </a:lnT>
                    <a:lnB w="12700">
                      <a:solidFill>
                        <a:schemeClr val="bg1"/>
                      </a:solidFill>
                      <a:prstDash val="solid"/>
                    </a:lnB>
                    <a:noFill/>
                  </a:tcPr>
                </a:tc>
                <a:tc hMerge="1">
                  <a:tcPr/>
                </a:tc>
              </a:tr>
            </a:tbl>
          </a:graphicData>
        </a:graphic>
      </p:graphicFrame>
      <p:sp>
        <p:nvSpPr>
          <p:cNvPr id="174" name="textbox 174"/>
          <p:cNvSpPr/>
          <p:nvPr/>
        </p:nvSpPr>
        <p:spPr>
          <a:xfrm>
            <a:off x="251806" y="759487"/>
            <a:ext cx="844476" cy="296760"/>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a:solidFill>
                  <a:schemeClr val="bg1">
                    <a:alpha val="100000"/>
                  </a:scheme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S600</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6" name="textbox 174"/>
          <p:cNvSpPr/>
          <p:nvPr/>
        </p:nvSpPr>
        <p:spPr>
          <a:xfrm>
            <a:off x="184669" y="168108"/>
            <a:ext cx="1197047" cy="455339"/>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0" b="1" kern="100" spc="-6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rPr>
              <a:t>POS</a:t>
            </a:r>
            <a:endParaRPr lang="en-US" altLang="zh-CN" sz="4360" b="1" kern="100" spc="-6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1400810" y="152400"/>
            <a:ext cx="2150110" cy="628015"/>
          </a:xfrm>
          <a:prstGeom prst="rect">
            <a:avLst/>
          </a:prstGeom>
          <a:noFill/>
          <a:ln w="0" cap="flat">
            <a:noFill/>
            <a:prstDash val="solid"/>
            <a:miter lim="0"/>
          </a:ln>
        </p:spPr>
        <p:txBody>
          <a:bodyPr vert="horz" wrap="square" lIns="0" tIns="0" rIns="0" bIns="0"/>
          <a:lstStyle/>
          <a:p>
            <a:pPr algn="l" rtl="0" eaLnBrk="0">
              <a:lnSpc>
                <a:spcPct val="83000"/>
              </a:lnSpc>
            </a:pPr>
            <a:endParaRPr lang="zh-CN" altLang="en-US" sz="1600" b="1" kern="200" spc="15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sym typeface="+mn-ea"/>
            </a:endParaRPr>
          </a:p>
          <a:p>
            <a:pPr algn="l" rtl="0" eaLnBrk="0">
              <a:lnSpc>
                <a:spcPct val="85000"/>
              </a:lnSpc>
              <a:buClrTx/>
              <a:buSzTx/>
              <a:buFontTx/>
            </a:pPr>
            <a:r>
              <a:rPr lang="zh-CN" altLang="en-US" sz="12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Wireless mobile intelligent financial terminal</a:t>
            </a:r>
            <a:endParaRPr lang="zh-CN" altLang="en-US" sz="12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pic>
        <p:nvPicPr>
          <p:cNvPr id="84" name="picture 2192"/>
          <p:cNvPicPr>
            <a:picLocks noChangeAspect="1"/>
          </p:cNvPicPr>
          <p:nvPr/>
        </p:nvPicPr>
        <p:blipFill>
          <a:blip r:embed="rId4"/>
          <a:stretch>
            <a:fillRect/>
          </a:stretch>
        </p:blipFill>
        <p:spPr>
          <a:xfrm rot="21600000">
            <a:off x="328353" y="3916564"/>
            <a:ext cx="1464502" cy="951274"/>
          </a:xfrm>
          <a:prstGeom prst="rect">
            <a:avLst/>
          </a:prstGeom>
        </p:spPr>
      </p:pic>
      <p:pic>
        <p:nvPicPr>
          <p:cNvPr id="85" name="picture 2194"/>
          <p:cNvPicPr>
            <a:picLocks noChangeAspect="1"/>
          </p:cNvPicPr>
          <p:nvPr/>
        </p:nvPicPr>
        <p:blipFill>
          <a:blip r:embed="rId5"/>
          <a:stretch>
            <a:fillRect/>
          </a:stretch>
        </p:blipFill>
        <p:spPr>
          <a:xfrm rot="21600000">
            <a:off x="328353" y="5285984"/>
            <a:ext cx="1475960" cy="920710"/>
          </a:xfrm>
          <a:prstGeom prst="rect">
            <a:avLst/>
          </a:prstGeom>
        </p:spPr>
      </p:pic>
      <p:pic>
        <p:nvPicPr>
          <p:cNvPr id="86" name="picture 2196"/>
          <p:cNvPicPr>
            <a:picLocks noChangeAspect="1"/>
          </p:cNvPicPr>
          <p:nvPr/>
        </p:nvPicPr>
        <p:blipFill>
          <a:blip r:embed="rId6"/>
          <a:stretch>
            <a:fillRect/>
          </a:stretch>
        </p:blipFill>
        <p:spPr>
          <a:xfrm rot="21600000">
            <a:off x="2156172" y="3929966"/>
            <a:ext cx="1380502" cy="944609"/>
          </a:xfrm>
          <a:prstGeom prst="rect">
            <a:avLst/>
          </a:prstGeom>
        </p:spPr>
      </p:pic>
      <p:pic>
        <p:nvPicPr>
          <p:cNvPr id="87" name="picture 2200"/>
          <p:cNvPicPr>
            <a:picLocks noChangeAspect="1"/>
          </p:cNvPicPr>
          <p:nvPr/>
        </p:nvPicPr>
        <p:blipFill>
          <a:blip r:embed="rId7"/>
          <a:stretch>
            <a:fillRect/>
          </a:stretch>
        </p:blipFill>
        <p:spPr>
          <a:xfrm rot="21600000">
            <a:off x="2158687" y="5304756"/>
            <a:ext cx="1373055" cy="892574"/>
          </a:xfrm>
          <a:prstGeom prst="rect">
            <a:avLst/>
          </a:prstGeom>
        </p:spPr>
      </p:pic>
      <p:sp>
        <p:nvSpPr>
          <p:cNvPr id="2" name="textbox 2258"/>
          <p:cNvSpPr/>
          <p:nvPr/>
        </p:nvSpPr>
        <p:spPr>
          <a:xfrm>
            <a:off x="2221865" y="4961255"/>
            <a:ext cx="1380490" cy="243205"/>
          </a:xfrm>
          <a:prstGeom prst="rect">
            <a:avLst/>
          </a:prstGeom>
          <a:noFill/>
          <a:ln w="0" cap="flat">
            <a:noFill/>
            <a:prstDash val="solid"/>
            <a:miter lim="0"/>
          </a:ln>
        </p:spPr>
        <p:txBody>
          <a:bodyPr vert="horz" wrap="square" lIns="0" tIns="0" rIns="0" bIns="0"/>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Hotel industry</a:t>
            </a:r>
            <a:endParaRPr sz="12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0" name="textbox 2260"/>
          <p:cNvSpPr/>
          <p:nvPr/>
        </p:nvSpPr>
        <p:spPr>
          <a:xfrm>
            <a:off x="248920" y="6282055"/>
            <a:ext cx="1725930" cy="241300"/>
          </a:xfrm>
          <a:prstGeom prst="rect">
            <a:avLst/>
          </a:prstGeom>
          <a:noFill/>
          <a:ln w="0" cap="flat">
            <a:noFill/>
            <a:prstDash val="solid"/>
            <a:miter lim="0"/>
          </a:ln>
        </p:spPr>
        <p:txBody>
          <a:bodyPr vert="horz" wrap="square" lIns="0" tIns="0" rIns="0" bIns="0"/>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 industry</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1" name="textbox 2262"/>
          <p:cNvSpPr/>
          <p:nvPr/>
        </p:nvSpPr>
        <p:spPr>
          <a:xfrm>
            <a:off x="248920" y="4963160"/>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 industry</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2" name="textbox 2264"/>
          <p:cNvSpPr/>
          <p:nvPr/>
        </p:nvSpPr>
        <p:spPr>
          <a:xfrm>
            <a:off x="2156460" y="6297930"/>
            <a:ext cx="1505585" cy="241300"/>
          </a:xfrm>
          <a:prstGeom prst="rect">
            <a:avLst/>
          </a:prstGeom>
          <a:noFill/>
          <a:ln w="0" cap="flat">
            <a:noFill/>
            <a:prstDash val="solid"/>
            <a:miter lim="0"/>
          </a:ln>
        </p:spPr>
        <p:txBody>
          <a:bodyPr vert="horz" wrap="square" lIns="0" tIns="0" rIns="0" bIns="0"/>
          <a:p>
            <a:pPr algn="l" rtl="0" eaLnBrk="0">
              <a:lnSpc>
                <a:spcPct val="95000"/>
              </a:lnSpc>
            </a:pPr>
            <a:r>
              <a:rPr lang="en-US" altLang="zh-CN" sz="12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Self-drive tour</a:t>
            </a:r>
            <a:endParaRPr lang="en-US" altLang="zh-CN" sz="1200"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1596"/>
          <p:cNvSpPr/>
          <p:nvPr>
            <p:custDataLst>
              <p:tags r:id="rId8"/>
            </p:custDataLst>
          </p:nvPr>
        </p:nvSpPr>
        <p:spPr>
          <a:xfrm>
            <a:off x="129540" y="3397250"/>
            <a:ext cx="3472180" cy="3028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微软雅黑" panose="020B0503020204020204" charset="-122"/>
              <a:ea typeface="微软雅黑" panose="020B0503020204020204" charset="-122"/>
              <a:cs typeface="Arial" panose="020B0604020202020204"/>
            </a:endParaRPr>
          </a:p>
          <a:p>
            <a:pPr marL="469900" indent="-457200" algn="l" rtl="0" eaLnBrk="0">
              <a:lnSpc>
                <a:spcPct val="96000"/>
              </a:lnSpc>
              <a:buFont typeface="Wingdings" panose="05000000000000000000" charset="0"/>
              <a:buChar char="l"/>
            </a:pPr>
            <a:r>
              <a:rPr 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Application sce</a:t>
            </a:r>
            <a:r>
              <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rPr>
              <a:t>nario</a:t>
            </a:r>
            <a:endParaRPr lang="en-US" altLang="zh-CN" sz="1700" b="1" kern="0" spc="-50" dirty="0">
              <a:solidFill>
                <a:srgbClr val="DE6E3F">
                  <a:alpha val="100000"/>
                </a:srgbClr>
              </a:solidFill>
              <a:latin typeface="微软雅黑" panose="020B0503020204020204" charset="-122"/>
              <a:ea typeface="微软雅黑" panose="020B0503020204020204" charset="-122"/>
              <a:cs typeface="黑体" panose="02010609060101010101" charset="-122"/>
              <a:sym typeface="+mn-ea"/>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6" name="picture 2376"/>
          <p:cNvPicPr>
            <a:picLocks noChangeAspect="1"/>
          </p:cNvPicPr>
          <p:nvPr/>
        </p:nvPicPr>
        <p:blipFill>
          <a:blip r:embed="rId1"/>
          <a:stretch>
            <a:fillRect/>
          </a:stretch>
        </p:blipFill>
        <p:spPr>
          <a:xfrm rot="21600000">
            <a:off x="0" y="1685"/>
            <a:ext cx="12192000" cy="6854630"/>
          </a:xfrm>
          <a:prstGeom prst="rect">
            <a:avLst/>
          </a:prstGeom>
        </p:spPr>
      </p:pic>
      <p:pic>
        <p:nvPicPr>
          <p:cNvPr id="2414" name="picture 2414"/>
          <p:cNvPicPr>
            <a:picLocks noChangeAspect="1"/>
          </p:cNvPicPr>
          <p:nvPr/>
        </p:nvPicPr>
        <p:blipFill>
          <a:blip r:embed="rId2"/>
          <a:stretch>
            <a:fillRect/>
          </a:stretch>
        </p:blipFill>
        <p:spPr>
          <a:xfrm rot="21600000">
            <a:off x="499547" y="4013938"/>
            <a:ext cx="1464502" cy="951274"/>
          </a:xfrm>
          <a:prstGeom prst="rect">
            <a:avLst/>
          </a:prstGeom>
        </p:spPr>
      </p:pic>
      <p:pic>
        <p:nvPicPr>
          <p:cNvPr id="2416" name="picture 2416"/>
          <p:cNvPicPr>
            <a:picLocks noChangeAspect="1"/>
          </p:cNvPicPr>
          <p:nvPr/>
        </p:nvPicPr>
        <p:blipFill>
          <a:blip r:embed="rId3"/>
          <a:stretch>
            <a:fillRect/>
          </a:stretch>
        </p:blipFill>
        <p:spPr>
          <a:xfrm rot="21600000">
            <a:off x="499547" y="5462576"/>
            <a:ext cx="1475960" cy="920710"/>
          </a:xfrm>
          <a:prstGeom prst="rect">
            <a:avLst/>
          </a:prstGeom>
        </p:spPr>
      </p:pic>
      <p:pic>
        <p:nvPicPr>
          <p:cNvPr id="2418" name="picture 2418"/>
          <p:cNvPicPr>
            <a:picLocks noChangeAspect="1"/>
          </p:cNvPicPr>
          <p:nvPr/>
        </p:nvPicPr>
        <p:blipFill>
          <a:blip r:embed="rId4"/>
          <a:stretch>
            <a:fillRect/>
          </a:stretch>
        </p:blipFill>
        <p:spPr>
          <a:xfrm rot="21600000">
            <a:off x="2106386" y="4027341"/>
            <a:ext cx="1380502" cy="944609"/>
          </a:xfrm>
          <a:prstGeom prst="rect">
            <a:avLst/>
          </a:prstGeom>
        </p:spPr>
      </p:pic>
      <p:pic>
        <p:nvPicPr>
          <p:cNvPr id="2420" name="picture 2420"/>
          <p:cNvPicPr>
            <a:picLocks noChangeAspect="1"/>
          </p:cNvPicPr>
          <p:nvPr/>
        </p:nvPicPr>
        <p:blipFill>
          <a:blip r:embed="rId5"/>
          <a:stretch>
            <a:fillRect/>
          </a:stretch>
        </p:blipFill>
        <p:spPr>
          <a:xfrm rot="21600000">
            <a:off x="2108901" y="5481348"/>
            <a:ext cx="1373055" cy="892574"/>
          </a:xfrm>
          <a:prstGeom prst="rect">
            <a:avLst/>
          </a:prstGeom>
        </p:spPr>
      </p:pic>
      <p:sp>
        <p:nvSpPr>
          <p:cNvPr id="2262" name="textbox 2262"/>
          <p:cNvSpPr/>
          <p:nvPr/>
        </p:nvSpPr>
        <p:spPr>
          <a:xfrm>
            <a:off x="300943" y="5127381"/>
            <a:ext cx="1885023" cy="209105"/>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 industry</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260" name="textbox 2260"/>
          <p:cNvSpPr/>
          <p:nvPr/>
        </p:nvSpPr>
        <p:spPr>
          <a:xfrm>
            <a:off x="232974" y="6463330"/>
            <a:ext cx="2020961" cy="353514"/>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 industry</a:t>
            </a:r>
            <a:endParaRPr lang="en-US" sz="1455"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264" name="textbox 2264"/>
          <p:cNvSpPr/>
          <p:nvPr/>
        </p:nvSpPr>
        <p:spPr>
          <a:xfrm>
            <a:off x="2466897" y="6471994"/>
            <a:ext cx="1932005" cy="424756"/>
          </a:xfrm>
          <a:prstGeom prst="rect">
            <a:avLst/>
          </a:prstGeom>
          <a:noFill/>
          <a:ln w="0" cap="flat">
            <a:noFill/>
            <a:prstDash val="solid"/>
            <a:miter lim="0"/>
          </a:ln>
        </p:spPr>
        <p:txBody>
          <a:bodyPr vert="horz" wrap="square" lIns="0" tIns="0" rIns="0" bIns="0"/>
          <a:lstStyle/>
          <a:p>
            <a:pPr algn="l" rtl="0" eaLnBrk="0">
              <a:lnSpc>
                <a:spcPct val="95000"/>
              </a:lnSpc>
            </a:pPr>
            <a:endParaRPr sz="100" dirty="0">
              <a:latin typeface="Arial" panose="020B0604020202020204"/>
              <a:ea typeface="Arial" panose="020B0604020202020204"/>
              <a:cs typeface="Arial" panose="020B0604020202020204"/>
            </a:endParaRPr>
          </a:p>
          <a:p>
            <a:pPr marL="12700" algn="l" rtl="0" eaLnBrk="0">
              <a:lnSpc>
                <a:spcPct val="90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Road trips</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258" name="textbox 2258"/>
          <p:cNvSpPr/>
          <p:nvPr/>
        </p:nvSpPr>
        <p:spPr>
          <a:xfrm>
            <a:off x="2165954" y="5131987"/>
            <a:ext cx="2325953" cy="20949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 industry</a:t>
            </a:r>
            <a:endParaRPr lang="en-US" sz="1455"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85" name="矩形 84"/>
          <p:cNvSpPr/>
          <p:nvPr/>
        </p:nvSpPr>
        <p:spPr>
          <a:xfrm>
            <a:off x="-1" y="2966882"/>
            <a:ext cx="4173238" cy="927100"/>
          </a:xfrm>
          <a:prstGeom prst="rect">
            <a:avLst/>
          </a:prstGeom>
        </p:spPr>
        <p:txBody>
          <a:bodyPr wrap="square">
            <a:spAutoFit/>
          </a:bodyPr>
          <a:lstStyle/>
          <a:p>
            <a:pPr marL="569595" indent="-342900" eaLnBrk="0">
              <a:lnSpc>
                <a:spcPct val="91000"/>
              </a:lnSpc>
              <a:spcBef>
                <a:spcPts val="540"/>
              </a:spcBef>
              <a:buFont typeface="Wingdings" panose="05000000000000000000" charset="0"/>
              <a:buChar char="l"/>
            </a:pPr>
            <a:r>
              <a:rPr lang="en-US" altLang="zh-CN" sz="1090" b="1" kern="0" spc="40" dirty="0">
                <a:solidFill>
                  <a:srgbClr val="FFE3B7">
                    <a:alpha val="100000"/>
                  </a:srgbClr>
                </a:solidFill>
                <a:latin typeface="微软雅黑" panose="020B0503020204020204" charset="-122"/>
                <a:ea typeface="微软雅黑" panose="020B0503020204020204" charset="-122"/>
                <a:cs typeface="微软雅黑" panose="020B0503020204020204" charset="-122"/>
              </a:rPr>
              <a:t>Physical Keyboard KEYPAD</a:t>
            </a:r>
            <a:r>
              <a:rPr lang="zh-CN" altLang="en-US" sz="1090" b="1" kern="0" spc="40" dirty="0">
                <a:solidFill>
                  <a:srgbClr val="FFE3B7">
                    <a:alpha val="100000"/>
                  </a:srgbClr>
                </a:solidFill>
                <a:latin typeface="微软雅黑" panose="020B0503020204020204" charset="-122"/>
                <a:ea typeface="微软雅黑" panose="020B0503020204020204" charset="-122"/>
                <a:cs typeface="微软雅黑" panose="020B0503020204020204" charset="-122"/>
              </a:rPr>
              <a:t>：</a:t>
            </a:r>
            <a:endParaRPr lang="zh-CN" altLang="en-US" sz="1090" b="1" kern="0" spc="40" dirty="0">
              <a:solidFill>
                <a:srgbClr val="FFE3B7">
                  <a:alpha val="100000"/>
                </a:srgbClr>
              </a:solidFill>
              <a:latin typeface="微软雅黑" panose="020B0503020204020204" charset="-122"/>
              <a:ea typeface="微软雅黑" panose="020B0503020204020204" charset="-122"/>
              <a:cs typeface="微软雅黑" panose="020B0503020204020204" charset="-122"/>
            </a:endParaRPr>
          </a:p>
          <a:p>
            <a:pPr marL="569595" indent="-342900" eaLnBrk="0">
              <a:lnSpc>
                <a:spcPct val="91000"/>
              </a:lnSpc>
              <a:spcBef>
                <a:spcPts val="540"/>
              </a:spcBef>
              <a:buFont typeface="Wingdings" panose="05000000000000000000" charset="0"/>
              <a:buChar char="l"/>
            </a:pPr>
            <a:r>
              <a:rPr lang="en-US" altLang="zh-CN" sz="1090" b="1" kern="0" spc="40" dirty="0">
                <a:solidFill>
                  <a:srgbClr val="FFE3B7">
                    <a:alpha val="100000"/>
                  </a:srgbClr>
                </a:solidFill>
                <a:latin typeface="微软雅黑" panose="020B0503020204020204" charset="-122"/>
                <a:ea typeface="微软雅黑" panose="020B0503020204020204" charset="-122"/>
                <a:cs typeface="微软雅黑" panose="020B0503020204020204" charset="-122"/>
                <a:sym typeface="+mn-ea"/>
              </a:rPr>
              <a:t>red : cancel , Yellow : back  , green  : confirm </a:t>
            </a:r>
            <a:endParaRPr lang="en-US" altLang="zh-CN" sz="1090" b="1" kern="0" spc="40" dirty="0">
              <a:solidFill>
                <a:srgbClr val="FFE3B7">
                  <a:alpha val="100000"/>
                </a:srgbClr>
              </a:solidFill>
              <a:latin typeface="微软雅黑" panose="020B0503020204020204" charset="-122"/>
              <a:ea typeface="微软雅黑" panose="020B0503020204020204" charset="-122"/>
              <a:cs typeface="微软雅黑" panose="020B0503020204020204" charset="-122"/>
            </a:endParaRPr>
          </a:p>
          <a:p>
            <a:pPr marL="569595" indent="-342900" eaLnBrk="0">
              <a:lnSpc>
                <a:spcPct val="91000"/>
              </a:lnSpc>
              <a:spcBef>
                <a:spcPts val="540"/>
              </a:spcBef>
              <a:buFont typeface="Wingdings" panose="05000000000000000000" charset="0"/>
              <a:buChar char="l"/>
            </a:pPr>
            <a:r>
              <a:rPr lang="en-US" altLang="zh-CN" sz="1090" b="1" kern="0" spc="40" dirty="0">
                <a:solidFill>
                  <a:srgbClr val="FFE3B7">
                    <a:alpha val="100000"/>
                  </a:srgbClr>
                </a:solidFill>
                <a:latin typeface="微软雅黑" panose="020B0503020204020204" charset="-122"/>
                <a:ea typeface="微软雅黑" panose="020B0503020204020204" charset="-122"/>
                <a:cs typeface="微软雅黑" panose="020B0503020204020204" charset="-122"/>
                <a:sym typeface="+mn-ea"/>
              </a:rPr>
              <a:t>1234567890*#</a:t>
            </a:r>
            <a:endParaRPr lang="zh-CN" altLang="en-US" sz="1090" b="1" kern="0" spc="40" dirty="0">
              <a:solidFill>
                <a:srgbClr val="FFE3B7">
                  <a:alpha val="100000"/>
                </a:srgbClr>
              </a:solidFill>
              <a:latin typeface="微软雅黑" panose="020B0503020204020204" charset="-122"/>
              <a:ea typeface="微软雅黑" panose="020B0503020204020204" charset="-122"/>
              <a:cs typeface="微软雅黑" panose="020B0503020204020204" charset="-122"/>
            </a:endParaRPr>
          </a:p>
          <a:p>
            <a:pPr marL="226695" eaLnBrk="0">
              <a:lnSpc>
                <a:spcPct val="91000"/>
              </a:lnSpc>
              <a:spcBef>
                <a:spcPts val="540"/>
              </a:spcBef>
              <a:buNone/>
            </a:pPr>
            <a:endParaRPr lang="zh-CN" altLang="en-US" sz="1215" kern="0" spc="40" dirty="0">
              <a:solidFill>
                <a:srgbClr val="FFE3B7">
                  <a:alpha val="100000"/>
                </a:srgbClr>
              </a:solidFill>
              <a:latin typeface="微软雅黑" panose="020B0503020204020204" charset="-122"/>
              <a:ea typeface="微软雅黑" panose="020B0503020204020204" charset="-122"/>
              <a:cs typeface="微软雅黑" panose="020B0503020204020204" charset="-122"/>
            </a:endParaRPr>
          </a:p>
        </p:txBody>
      </p:sp>
      <p:graphicFrame>
        <p:nvGraphicFramePr>
          <p:cNvPr id="3" name="表格 2"/>
          <p:cNvGraphicFramePr/>
          <p:nvPr>
            <p:custDataLst>
              <p:tags r:id="rId6"/>
            </p:custDataLst>
          </p:nvPr>
        </p:nvGraphicFramePr>
        <p:xfrm>
          <a:off x="3655060" y="-10160"/>
          <a:ext cx="8536305" cy="6708775"/>
        </p:xfrm>
        <a:graphic>
          <a:graphicData uri="http://schemas.openxmlformats.org/drawingml/2006/table">
            <a:tbl>
              <a:tblPr bandRow="1">
                <a:effectLst>
                  <a:outerShdw blurRad="50800" dist="50800" dir="5400000" sx="34000" sy="34000" algn="ctr" rotWithShape="0">
                    <a:srgbClr val="000000">
                      <a:alpha val="100000"/>
                    </a:srgbClr>
                  </a:outerShdw>
                </a:effectLst>
                <a:tableStyleId>{91EBBBCC-DAD2-459C-BE2E-F6DE35CF9A28}</a:tableStyleId>
              </a:tblPr>
              <a:tblGrid>
                <a:gridCol w="1550670"/>
                <a:gridCol w="3796030"/>
                <a:gridCol w="3189605"/>
              </a:tblGrid>
              <a:tr h="34798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CPU</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sz="940" kern="0" dirty="0" smtClean="0">
                          <a:solidFill>
                            <a:schemeClr val="accent2">
                              <a:lumMod val="60000"/>
                              <a:lumOff val="40000"/>
                            </a:schemeClr>
                          </a:solidFill>
                        </a:rPr>
                        <a:t>AP</a:t>
                      </a:r>
                      <a:r>
                        <a:rPr sz="940" kern="0" dirty="0">
                          <a:solidFill>
                            <a:schemeClr val="accent2">
                              <a:lumMod val="60000"/>
                              <a:lumOff val="40000"/>
                            </a:schemeClr>
                          </a:solidFill>
                        </a:rPr>
                        <a:t>： AP：4-Core high-perfomance ARM Cortex-A53  MPCoreTM</a:t>
                      </a:r>
                      <a:endParaRPr sz="940" kern="0" dirty="0">
                        <a:solidFill>
                          <a:schemeClr val="accent2">
                            <a:lumMod val="60000"/>
                            <a:lumOff val="40000"/>
                          </a:schemeClr>
                        </a:solidFill>
                      </a:endParaRPr>
                    </a:p>
                    <a:p>
                      <a:pPr marL="285750" indent="-285750" algn="l">
                        <a:buClrTx/>
                        <a:buSzTx/>
                        <a:buFont typeface="Wingdings" panose="05000000000000000000" charset="0"/>
                        <a:buChar char="l"/>
                      </a:pPr>
                      <a:r>
                        <a:rPr lang="zh-CN" altLang="en-US" sz="940" dirty="0">
                          <a:solidFill>
                            <a:srgbClr val="F4B183"/>
                          </a:solidFill>
                        </a:rPr>
                        <a:t>SP： IC - MCU - 2 1 6  MHz ARM  Co rtex - M 3 co re - MAP BGA  121 - 1</a:t>
                      </a:r>
                      <a:r>
                        <a:rPr lang="en-US" altLang="zh-CN" sz="940" dirty="0">
                          <a:solidFill>
                            <a:srgbClr val="F4B183"/>
                          </a:solidFill>
                        </a:rPr>
                        <a:t>.</a:t>
                      </a:r>
                      <a:r>
                        <a:rPr lang="zh-CN" altLang="en-US" sz="940" dirty="0">
                          <a:solidFill>
                            <a:srgbClr val="F4B183"/>
                          </a:solidFill>
                        </a:rPr>
                        <a:t>71 ~ 3</a:t>
                      </a:r>
                      <a:r>
                        <a:rPr lang="en-US" altLang="zh-CN" sz="940" dirty="0">
                          <a:solidFill>
                            <a:srgbClr val="F4B183"/>
                          </a:solidFill>
                        </a:rPr>
                        <a:t>.</a:t>
                      </a:r>
                      <a:r>
                        <a:rPr lang="zh-CN" altLang="en-US" sz="940" dirty="0">
                          <a:solidFill>
                            <a:srgbClr val="F4B183"/>
                          </a:solidFill>
                        </a:rPr>
                        <a:t>6 V</a:t>
                      </a:r>
                      <a:endParaRPr lang="zh-CN" altLang="en-US"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Opertating </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lang="zh-CN" altLang="en-US" sz="940" kern="0" dirty="0">
                          <a:solidFill>
                            <a:schemeClr val="accent2">
                              <a:lumMod val="60000"/>
                              <a:lumOff val="40000"/>
                            </a:schemeClr>
                          </a:solidFill>
                        </a:rPr>
                        <a:t>Android  </a:t>
                      </a:r>
                      <a:r>
                        <a:rPr lang="zh-CN" altLang="en-US" sz="940" kern="0" dirty="0" smtClean="0">
                          <a:solidFill>
                            <a:schemeClr val="accent2">
                              <a:lumMod val="60000"/>
                              <a:lumOff val="40000"/>
                            </a:schemeClr>
                          </a:solidFill>
                        </a:rPr>
                        <a:t>1</a:t>
                      </a:r>
                      <a:r>
                        <a:rPr lang="en-US" altLang="zh-CN" sz="940" kern="0" dirty="0" smtClean="0">
                          <a:solidFill>
                            <a:schemeClr val="accent2">
                              <a:lumMod val="60000"/>
                              <a:lumOff val="40000"/>
                            </a:schemeClr>
                          </a:solidFill>
                        </a:rPr>
                        <a:t>4</a:t>
                      </a:r>
                      <a:endParaRPr lang="en-US" altLang="zh-CN"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RAM+ROM</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sz="940" kern="0" dirty="0">
                          <a:solidFill>
                            <a:schemeClr val="accent2">
                              <a:lumMod val="60000"/>
                              <a:lumOff val="40000"/>
                            </a:schemeClr>
                          </a:solidFill>
                        </a:rPr>
                        <a:t>2GB + 16GB</a:t>
                      </a:r>
                      <a:endParaRPr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77978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Network Frequency  Banｄ</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0" indent="0" algn="l">
                        <a:buClrTx/>
                        <a:buSzTx/>
                        <a:buFont typeface="Wingdings" panose="05000000000000000000" charset="0"/>
                        <a:buNone/>
                      </a:pPr>
                      <a:r>
                        <a:rPr lang="en-US" sz="1090" b="0" kern="0" dirty="0" smtClean="0">
                          <a:solidFill>
                            <a:schemeClr val="accent2">
                              <a:lumMod val="60000"/>
                              <a:lumOff val="40000"/>
                            </a:schemeClr>
                          </a:solidFill>
                        </a:rPr>
                        <a:t>     </a:t>
                      </a:r>
                      <a:r>
                        <a:rPr sz="1090" b="1" kern="0" dirty="0" smtClean="0">
                          <a:solidFill>
                            <a:schemeClr val="accent2">
                              <a:lumMod val="60000"/>
                              <a:lumOff val="40000"/>
                            </a:schemeClr>
                          </a:solidFill>
                        </a:rPr>
                        <a:t>Default </a:t>
                      </a:r>
                      <a:r>
                        <a:rPr sz="1090" b="1" kern="0" dirty="0">
                          <a:solidFill>
                            <a:schemeClr val="accent2">
                              <a:lumMod val="60000"/>
                              <a:lumOff val="40000"/>
                            </a:schemeClr>
                          </a:solidFill>
                        </a:rPr>
                        <a:t>Eurasian version:</a:t>
                      </a:r>
                      <a:endParaRPr sz="1090" b="1" kern="0" dirty="0">
                        <a:solidFill>
                          <a:schemeClr val="accent2">
                            <a:lumMod val="60000"/>
                            <a:lumOff val="40000"/>
                          </a:schemeClr>
                        </a:solidFill>
                      </a:endParaRPr>
                    </a:p>
                    <a:p>
                      <a:pPr marL="285750" indent="-285750" algn="l">
                        <a:buClrTx/>
                        <a:buSzTx/>
                        <a:buFont typeface="Wingdings" panose="05000000000000000000" charset="0"/>
                        <a:buChar char="l"/>
                      </a:pPr>
                      <a:r>
                        <a:rPr sz="940" kern="0" dirty="0">
                          <a:solidFill>
                            <a:schemeClr val="accent2">
                              <a:lumMod val="60000"/>
                              <a:lumOff val="40000"/>
                            </a:schemeClr>
                          </a:solidFill>
                        </a:rPr>
                        <a:t>FDD-LTE: B1/B3/B5/B7/B8/B20/B26/B28</a:t>
                      </a:r>
                      <a:endParaRPr sz="940" kern="0" dirty="0">
                        <a:solidFill>
                          <a:schemeClr val="accent2">
                            <a:lumMod val="60000"/>
                            <a:lumOff val="40000"/>
                          </a:schemeClr>
                        </a:solidFill>
                      </a:endParaRPr>
                    </a:p>
                    <a:p>
                      <a:pPr marL="285750" indent="-285750" algn="l">
                        <a:buClrTx/>
                        <a:buSzTx/>
                        <a:buFont typeface="Wingdings" panose="05000000000000000000" charset="0"/>
                        <a:buChar char="l"/>
                      </a:pPr>
                      <a:r>
                        <a:rPr sz="940" kern="0" dirty="0">
                          <a:solidFill>
                            <a:schemeClr val="accent2">
                              <a:lumMod val="60000"/>
                              <a:lumOff val="40000"/>
                            </a:schemeClr>
                          </a:solidFill>
                        </a:rPr>
                        <a:t>TDD-LTE: B38/B39/B40/B41</a:t>
                      </a:r>
                      <a:endParaRPr sz="940" kern="0" dirty="0">
                        <a:solidFill>
                          <a:schemeClr val="accent2">
                            <a:lumMod val="60000"/>
                            <a:lumOff val="40000"/>
                          </a:schemeClr>
                        </a:solidFill>
                      </a:endParaRPr>
                    </a:p>
                    <a:p>
                      <a:pPr marL="285750" indent="-285750" algn="l">
                        <a:buClrTx/>
                        <a:buSzTx/>
                        <a:buFont typeface="Wingdings" panose="05000000000000000000" charset="0"/>
                        <a:buChar char="l"/>
                      </a:pPr>
                      <a:r>
                        <a:rPr sz="940" kern="0" dirty="0">
                          <a:solidFill>
                            <a:schemeClr val="accent2">
                              <a:lumMod val="60000"/>
                              <a:lumOff val="40000"/>
                            </a:schemeClr>
                          </a:solidFill>
                        </a:rPr>
                        <a:t>WCDMA: B1/B2/B5/B8</a:t>
                      </a:r>
                      <a:endParaRPr sz="940" kern="0" dirty="0">
                        <a:solidFill>
                          <a:schemeClr val="accent2">
                            <a:lumMod val="60000"/>
                            <a:lumOff val="40000"/>
                          </a:schemeClr>
                        </a:solidFill>
                      </a:endParaRPr>
                    </a:p>
                    <a:p>
                      <a:pPr marL="285750" indent="-285750" algn="l">
                        <a:buClrTx/>
                        <a:buSzTx/>
                        <a:buFont typeface="Wingdings" panose="05000000000000000000" charset="0"/>
                        <a:buChar char="l"/>
                      </a:pPr>
                      <a:r>
                        <a:rPr sz="940" kern="0" dirty="0">
                          <a:solidFill>
                            <a:schemeClr val="accent2">
                              <a:lumMod val="60000"/>
                              <a:lumOff val="40000"/>
                            </a:schemeClr>
                          </a:solidFill>
                        </a:rPr>
                        <a:t>GSM/EDGE/GPRS：850/900/1800/1900</a:t>
                      </a:r>
                      <a:endParaRPr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eaLnBrk="0">
                        <a:lnSpc>
                          <a:spcPct val="103000"/>
                        </a:lnSpc>
                      </a:pPr>
                      <a:r>
                        <a:rPr lang="en-US" altLang="zh-CN" sz="970" b="1" kern="0" spc="-30" dirty="0" smtClean="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rPr>
                        <a:t>Optional Latin American version:</a:t>
                      </a:r>
                      <a:r>
                        <a:rPr lang="zh-CN" altLang="en-US" sz="970" b="1" kern="0" dirty="0" smtClean="0">
                          <a:solidFill>
                            <a:schemeClr val="accent2">
                              <a:lumMod val="60000"/>
                              <a:lumOff val="40000"/>
                            </a:schemeClr>
                          </a:solidFill>
                        </a:rPr>
                        <a:t> </a:t>
                      </a:r>
                      <a:endParaRPr lang="zh-CN" altLang="en-US" sz="970" b="1" kern="0" dirty="0" smtClean="0">
                        <a:solidFill>
                          <a:schemeClr val="accent2">
                            <a:lumMod val="60000"/>
                            <a:lumOff val="40000"/>
                          </a:schemeClr>
                        </a:solidFill>
                      </a:endParaRPr>
                    </a:p>
                    <a:p>
                      <a:pPr marL="285750" marR="0" indent="-285750" algn="l" defTabSz="914400" rtl="0" eaLnBrk="1" fontAlgn="auto" latinLnBrk="0" hangingPunct="1">
                        <a:lnSpc>
                          <a:spcPct val="100000"/>
                        </a:lnSpc>
                        <a:spcBef>
                          <a:spcPts val="0"/>
                        </a:spcBef>
                        <a:spcAft>
                          <a:spcPts val="0"/>
                        </a:spcAft>
                        <a:buClrTx/>
                        <a:buSzTx/>
                        <a:buFont typeface="Wingdings" panose="05000000000000000000" charset="0"/>
                        <a:buChar char="l"/>
                        <a:defRPr/>
                      </a:pPr>
                      <a:r>
                        <a:rPr lang="en-US" altLang="zh-CN" sz="970" b="0" kern="0" spc="0" dirty="0" smtClean="0">
                          <a:solidFill>
                            <a:schemeClr val="accent2">
                              <a:lumMod val="60000"/>
                              <a:lumOff val="40000"/>
                            </a:schemeClr>
                          </a:solidFill>
                          <a:latin typeface="+mn-lt"/>
                          <a:ea typeface="+mn-ea"/>
                          <a:cs typeface="+mn-cs"/>
                          <a:sym typeface="+mn-ea"/>
                        </a:rPr>
                        <a:t> </a:t>
                      </a:r>
                      <a:r>
                        <a:rPr lang="en-US" altLang="zh-CN" sz="970" kern="0" spc="-30" dirty="0" smtClean="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rPr>
                        <a:t>FDD-LTE:    B2/B4/B5/B7/B12/B13/B14/B17/B28</a:t>
                      </a:r>
                      <a:endParaRPr lang="en-US" altLang="zh-CN" sz="970" kern="0" spc="-30" dirty="0" smtClean="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endParaRPr>
                    </a:p>
                    <a:p>
                      <a:pPr marL="285750" marR="0" indent="-285750" algn="l" defTabSz="914400" rtl="0" eaLnBrk="1" fontAlgn="auto" latinLnBrk="0" hangingPunct="1">
                        <a:lnSpc>
                          <a:spcPct val="100000"/>
                        </a:lnSpc>
                        <a:spcBef>
                          <a:spcPts val="0"/>
                        </a:spcBef>
                        <a:spcAft>
                          <a:spcPts val="0"/>
                        </a:spcAft>
                        <a:buClrTx/>
                        <a:buSzTx/>
                        <a:buFont typeface="Wingdings" panose="05000000000000000000" charset="0"/>
                        <a:buChar char="l"/>
                        <a:defRPr/>
                      </a:pPr>
                      <a:r>
                        <a:rPr lang="en-US" altLang="zh-CN" sz="970" kern="0" spc="-30" dirty="0" smtClean="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rPr>
                        <a:t>TDD-LTE:  B38/B39/B40/B41</a:t>
                      </a:r>
                      <a:endParaRPr lang="en-US" altLang="zh-CN" sz="970" kern="0" spc="-30" dirty="0" smtClean="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endParaRPr>
                    </a:p>
                    <a:p>
                      <a:pPr marL="285750" marR="0" indent="-285750" algn="l" defTabSz="914400" rtl="0" eaLnBrk="1" fontAlgn="auto" latinLnBrk="0" hangingPunct="1">
                        <a:lnSpc>
                          <a:spcPct val="100000"/>
                        </a:lnSpc>
                        <a:spcBef>
                          <a:spcPts val="0"/>
                        </a:spcBef>
                        <a:spcAft>
                          <a:spcPts val="0"/>
                        </a:spcAft>
                        <a:buClrTx/>
                        <a:buSzTx/>
                        <a:buFont typeface="Wingdings" panose="05000000000000000000" charset="0"/>
                        <a:buChar char="l"/>
                        <a:defRPr/>
                      </a:pPr>
                      <a:r>
                        <a:rPr lang="en-US" altLang="zh-CN" sz="970" kern="0" spc="-30" dirty="0" smtClean="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rPr>
                        <a:t>WCDMA：B2/B4/B5/B8</a:t>
                      </a:r>
                      <a:endParaRPr lang="en-US" altLang="zh-CN" sz="970" kern="0" spc="-30" dirty="0" smtClean="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endParaRPr>
                    </a:p>
                    <a:p>
                      <a:pPr marL="285750" marR="0" indent="-285750" algn="l" defTabSz="914400" rtl="0" eaLnBrk="1" fontAlgn="auto" latinLnBrk="0" hangingPunct="1">
                        <a:lnSpc>
                          <a:spcPct val="100000"/>
                        </a:lnSpc>
                        <a:spcBef>
                          <a:spcPts val="0"/>
                        </a:spcBef>
                        <a:spcAft>
                          <a:spcPts val="0"/>
                        </a:spcAft>
                        <a:buClrTx/>
                        <a:buSzTx/>
                        <a:buFont typeface="Wingdings" panose="05000000000000000000" charset="0"/>
                        <a:buChar char="l"/>
                        <a:defRPr/>
                      </a:pPr>
                      <a:r>
                        <a:rPr lang="en-US" altLang="zh-CN" sz="970" kern="0" spc="-30" dirty="0" smtClean="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sym typeface="+mn-ea"/>
                        </a:rPr>
                        <a:t>GSM/EDGE/GPRS：850/900/1800/1900</a:t>
                      </a:r>
                      <a:endParaRPr lang="en-US" altLang="zh-CN" sz="970" b="1" kern="0" spc="-30" dirty="0">
                        <a:solidFill>
                          <a:schemeClr val="accent2">
                            <a:lumMod val="60000"/>
                            <a:lumOff val="40000"/>
                            <a:alpha val="100000"/>
                          </a:schemeClr>
                        </a:solidFill>
                        <a:latin typeface="Arial" panose="020B0604020202020204" pitchFamily="34" charset="0"/>
                        <a:ea typeface="微软雅黑" panose="020B0503020204020204" charset="-122"/>
                        <a:cs typeface="Arial" panose="020B0604020202020204" pitchFamily="34" charset="0"/>
                      </a:endParaRPr>
                    </a:p>
                  </a:txBody>
                  <a:tcPr marL="55453" marR="55453" marT="27726" marB="27726" anchor="ctr">
                    <a:lnL>
                      <a:noFill/>
                    </a:lnL>
                    <a:lnR>
                      <a:noFill/>
                    </a:lnR>
                    <a:lnT w="12700">
                      <a:solidFill>
                        <a:schemeClr val="bg1"/>
                      </a:solidFill>
                      <a:prstDash val="solid"/>
                    </a:lnT>
                    <a:lnB w="12700">
                      <a:solidFill>
                        <a:schemeClr val="bg1"/>
                      </a:solidFill>
                      <a:prstDash val="solid"/>
                    </a:lnB>
                    <a:noFill/>
                  </a:tcPr>
                </a:tc>
              </a:tr>
              <a:tr h="150495">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Communication port</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a:txBody>
                    <a:bodyPr/>
                    <a:lstStyle/>
                    <a:p>
                      <a:pPr marL="285750" indent="-285750" algn="l">
                        <a:buClrTx/>
                        <a:buSzTx/>
                        <a:buFont typeface="Wingdings" panose="05000000000000000000" charset="0"/>
                        <a:buChar char="l"/>
                      </a:pPr>
                      <a:r>
                        <a:rPr sz="940" kern="0" dirty="0">
                          <a:solidFill>
                            <a:schemeClr val="accent2">
                              <a:lumMod val="60000"/>
                              <a:lumOff val="40000"/>
                            </a:schemeClr>
                          </a:solidFill>
                        </a:rPr>
                        <a:t>Type-C data port, </a:t>
                      </a:r>
                      <a:r>
                        <a:rPr lang="en-US" altLang="zh-CN" sz="970" kern="0" dirty="0" smtClean="0">
                          <a:solidFill>
                            <a:srgbClr val="F4B183">
                              <a:alpha val="100000"/>
                            </a:srgbClr>
                          </a:solidFill>
                          <a:uFillTx/>
                          <a:latin typeface="Arial" panose="020B0604020202020204" pitchFamily="34" charset="0"/>
                          <a:ea typeface="黑体" panose="02010609060101010101" charset="-122"/>
                          <a:cs typeface="+mj-lt"/>
                          <a:sym typeface="+mn-ea"/>
                        </a:rPr>
                        <a:t>Wi-Fi  2.4/5.0GHz</a:t>
                      </a:r>
                      <a:r>
                        <a:rPr lang="zh-CN" altLang="en-US" sz="970" kern="0" dirty="0" smtClean="0">
                          <a:solidFill>
                            <a:srgbClr val="F4B183">
                              <a:alpha val="100000"/>
                            </a:srgbClr>
                          </a:solidFill>
                          <a:uFillTx/>
                          <a:latin typeface="Arial" panose="020B0604020202020204" pitchFamily="34" charset="0"/>
                          <a:ea typeface="黑体" panose="02010609060101010101" charset="-122"/>
                          <a:cs typeface="+mj-lt"/>
                          <a:sym typeface="+mn-ea"/>
                        </a:rPr>
                        <a:t>，</a:t>
                      </a:r>
                      <a:r>
                        <a:rPr lang="en-US" altLang="zh-CN" sz="970" kern="0" dirty="0" smtClean="0">
                          <a:solidFill>
                            <a:srgbClr val="F4B183">
                              <a:alpha val="100000"/>
                            </a:srgbClr>
                          </a:solidFill>
                          <a:uFillTx/>
                          <a:latin typeface="Arial" panose="020B0604020202020204" pitchFamily="34" charset="0"/>
                          <a:ea typeface="黑体" panose="02010609060101010101" charset="-122"/>
                          <a:cs typeface="+mj-lt"/>
                          <a:sym typeface="+mn-ea"/>
                        </a:rPr>
                        <a:t>Bluetooth5.0+BR/EDR+BLE</a:t>
                      </a:r>
                      <a:r>
                        <a:rPr lang="zh-CN" altLang="en-US" sz="970" kern="0" dirty="0" smtClean="0">
                          <a:solidFill>
                            <a:srgbClr val="F4B183">
                              <a:alpha val="100000"/>
                            </a:srgbClr>
                          </a:solidFill>
                          <a:uFillTx/>
                          <a:latin typeface="Arial" panose="020B0604020202020204" pitchFamily="34" charset="0"/>
                          <a:ea typeface="黑体" panose="02010609060101010101" charset="-122"/>
                          <a:cs typeface="+mj-lt"/>
                          <a:sym typeface="+mn-ea"/>
                        </a:rPr>
                        <a:t>，</a:t>
                      </a:r>
                      <a:r>
                        <a:rPr lang="en-US" altLang="zh-CN" sz="970" kern="0" dirty="0" smtClean="0">
                          <a:solidFill>
                            <a:srgbClr val="F4B183">
                              <a:alpha val="100000"/>
                            </a:srgbClr>
                          </a:solidFill>
                          <a:uFillTx/>
                          <a:latin typeface="Arial" panose="020B0604020202020204" pitchFamily="34" charset="0"/>
                          <a:ea typeface="黑体" panose="02010609060101010101" charset="-122"/>
                          <a:cs typeface="+mj-lt"/>
                          <a:sym typeface="+mn-ea"/>
                        </a:rPr>
                        <a:t>GPS</a:t>
                      </a:r>
                      <a:endParaRPr lang="en-US" altLang="zh-CN"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a:txBody>
                    <a:bodyPr/>
                    <a:lstStyle/>
                    <a:p>
                      <a:pPr eaLnBrk="0">
                        <a:lnSpc>
                          <a:spcPct val="103000"/>
                        </a:lnSpc>
                        <a:buNone/>
                      </a:pPr>
                      <a:endParaRPr lang="en-US" altLang="zh-CN" sz="940" kern="0" spc="-30" dirty="0">
                        <a:solidFill>
                          <a:schemeClr val="accent2">
                            <a:lumMod val="60000"/>
                            <a:lumOff val="40000"/>
                          </a:schemeClr>
                        </a:solidFill>
                        <a:latin typeface="Arial" panose="020B0604020202020204" pitchFamily="34" charset="0"/>
                        <a:ea typeface="微软雅黑" panose="020B0503020204020204" charset="-122"/>
                        <a:cs typeface="Arial" panose="020B0604020202020204" pitchFamily="34" charset="0"/>
                        <a:sym typeface="+mn-ea"/>
                      </a:endParaRPr>
                    </a:p>
                  </a:txBody>
                  <a:tcPr marL="55453" marR="55453" marT="27726" marB="27726" anchor="ctr">
                    <a:lnL>
                      <a:noFill/>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sym typeface="+mn-ea"/>
                        </a:rPr>
                        <a:t>Screen</a:t>
                      </a:r>
                      <a:endParaRPr lang="zh-CN" altLang="en-US" sz="1090" b="1">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sz="940" kern="0" dirty="0">
                          <a:solidFill>
                            <a:schemeClr val="accent2">
                              <a:lumMod val="60000"/>
                              <a:lumOff val="40000"/>
                            </a:schemeClr>
                          </a:solidFill>
                        </a:rPr>
                        <a:t>3.97“  assembly  480 x </a:t>
                      </a:r>
                      <a:r>
                        <a:rPr sz="940" kern="0" dirty="0" smtClean="0">
                          <a:solidFill>
                            <a:schemeClr val="accent2">
                              <a:lumMod val="60000"/>
                              <a:lumOff val="40000"/>
                            </a:schemeClr>
                          </a:solidFill>
                        </a:rPr>
                        <a:t>800 </a:t>
                      </a:r>
                      <a:r>
                        <a:rPr sz="940" kern="0" dirty="0">
                          <a:solidFill>
                            <a:schemeClr val="accent2">
                              <a:lumMod val="60000"/>
                              <a:lumOff val="40000"/>
                            </a:schemeClr>
                          </a:solidFill>
                        </a:rPr>
                        <a:t>dots  </a:t>
                      </a:r>
                      <a:endParaRPr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Printer</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lang="zh-CN" altLang="en-US" sz="940" kern="0" dirty="0">
                          <a:solidFill>
                            <a:schemeClr val="accent2">
                              <a:lumMod val="60000"/>
                              <a:lumOff val="40000"/>
                            </a:schemeClr>
                          </a:solidFill>
                        </a:rPr>
                        <a:t>High speed thermal printer, speed 100 mm/s, paper roll width 58 mm, diameter 40 mm</a:t>
                      </a:r>
                      <a:endParaRPr lang="zh-CN" altLang="en-US"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ICCR Card Reader</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sz="940" kern="0" dirty="0">
                          <a:solidFill>
                            <a:schemeClr val="accent2">
                              <a:lumMod val="60000"/>
                              <a:lumOff val="40000"/>
                            </a:schemeClr>
                          </a:solidFill>
                        </a:rPr>
                        <a:t>Supports CPU card, storage card, synchronous card, asynchronous card, compliant with EM V, PBO C, ISO 7 8 1 6 specifications</a:t>
                      </a:r>
                      <a:endParaRPr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MSR  Card Reader</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lang="en-US" altLang="zh-CN" sz="940" kern="0" dirty="0">
                          <a:solidFill>
                            <a:schemeClr val="accent2">
                              <a:lumMod val="60000"/>
                              <a:lumOff val="40000"/>
                            </a:schemeClr>
                          </a:solidFill>
                        </a:rPr>
                        <a:t>Supports three track magnetic cards, supports bidirectional card swiping,ard swiping speed is between 10 cm and 100 cm</a:t>
                      </a:r>
                      <a:endParaRPr lang="en-US" altLang="zh-CN" sz="940" kern="0" dirty="0">
                        <a:solidFill>
                          <a:schemeClr val="accent2">
                            <a:lumMod val="60000"/>
                            <a:lumOff val="40000"/>
                          </a:schemeClr>
                        </a:solidFill>
                      </a:endParaRPr>
                    </a:p>
                    <a:p>
                      <a:pPr marL="285750" indent="-285750" algn="l">
                        <a:buClrTx/>
                        <a:buSzTx/>
                        <a:buFont typeface="Wingdings" panose="05000000000000000000" charset="0"/>
                        <a:buChar char="l"/>
                      </a:pPr>
                      <a:r>
                        <a:rPr lang="en-US" altLang="zh-CN" sz="940" dirty="0">
                          <a:solidFill>
                            <a:srgbClr val="F4B183"/>
                          </a:solidFill>
                        </a:rPr>
                        <a:t>Compliant  with ISO 7 8 1 0, ISO 7 8 1 1, ISO 7 8 1 2 specifications</a:t>
                      </a:r>
                      <a:endParaRPr lang="en-US" altLang="zh-CN"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 Key </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lang="en-US" altLang="zh-CN" sz="940" kern="0" dirty="0">
                          <a:solidFill>
                            <a:schemeClr val="accent2">
                              <a:lumMod val="60000"/>
                              <a:lumOff val="40000"/>
                            </a:schemeClr>
                          </a:solidFill>
                        </a:rPr>
                        <a:t>Support  AES 、 RSA 、 DES 、 3 DES 、 SHA - 2 5 6 、 SM 2 、 SM 3 、SM 4</a:t>
                      </a:r>
                      <a:endParaRPr lang="en-US" altLang="zh-CN"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lnR>
                      <a:noFill/>
                    </a:lnR>
                    <a:lnB w="12700">
                      <a:solidFill>
                        <a:schemeClr val="bg1"/>
                      </a:solidFill>
                      <a:prstDash val="solid"/>
                    </a:lnB>
                    <a:noFill/>
                  </a:tcPr>
                </a:tc>
              </a:tr>
              <a:tr h="34544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 NFC Reader</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sz="940" kern="0" dirty="0">
                          <a:solidFill>
                            <a:schemeClr val="accent2">
                              <a:lumMod val="60000"/>
                              <a:lumOff val="40000"/>
                            </a:schemeClr>
                          </a:solidFill>
                        </a:rPr>
                        <a:t>Supports Type A cards, Type B cards, Mif a re cards, compliant with EM V, QP BOC, </a:t>
                      </a:r>
                      <a:endParaRPr sz="940" kern="0" dirty="0">
                        <a:solidFill>
                          <a:schemeClr val="accent2">
                            <a:lumMod val="60000"/>
                            <a:lumOff val="40000"/>
                          </a:schemeClr>
                        </a:solidFill>
                      </a:endParaRPr>
                    </a:p>
                    <a:p>
                      <a:pPr marL="285750" indent="-285750" algn="l">
                        <a:buClrTx/>
                        <a:buSzTx/>
                        <a:buFont typeface="Wingdings" panose="05000000000000000000" charset="0"/>
                        <a:buChar char="l"/>
                      </a:pPr>
                      <a:r>
                        <a:rPr sz="940" kern="0" dirty="0">
                          <a:solidFill>
                            <a:schemeClr val="accent2">
                              <a:lumMod val="60000"/>
                              <a:lumOff val="40000"/>
                            </a:schemeClr>
                          </a:solidFill>
                        </a:rPr>
                        <a:t>ISO 1 4 4 4 3  specifications</a:t>
                      </a:r>
                      <a:endParaRPr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Camera</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lang="zh-CN" altLang="en-US" sz="970" kern="0" dirty="0" smtClean="0">
                          <a:solidFill>
                            <a:schemeClr val="accent2">
                              <a:lumMod val="60000"/>
                              <a:lumOff val="40000"/>
                            </a:schemeClr>
                          </a:solidFill>
                        </a:rPr>
                        <a:t>Front camera FF, 2 </a:t>
                      </a:r>
                      <a:r>
                        <a:rPr lang="en-US" altLang="zh-CN" sz="970" kern="0" dirty="0" smtClean="0">
                          <a:solidFill>
                            <a:schemeClr val="accent2">
                              <a:lumMod val="60000"/>
                              <a:lumOff val="40000"/>
                            </a:schemeClr>
                          </a:solidFill>
                        </a:rPr>
                        <a:t>M</a:t>
                      </a:r>
                      <a:r>
                        <a:rPr lang="zh-CN" altLang="en-US" sz="970" kern="0" dirty="0" smtClean="0">
                          <a:solidFill>
                            <a:schemeClr val="accent2">
                              <a:lumMod val="60000"/>
                              <a:lumOff val="40000"/>
                            </a:schemeClr>
                          </a:solidFill>
                        </a:rPr>
                        <a:t> pixels, rear camera FF, 5 </a:t>
                      </a:r>
                      <a:r>
                        <a:rPr lang="en-US" altLang="zh-CN" sz="970" kern="0" dirty="0" smtClean="0">
                          <a:solidFill>
                            <a:schemeClr val="accent2">
                              <a:lumMod val="60000"/>
                              <a:lumOff val="40000"/>
                            </a:schemeClr>
                          </a:solidFill>
                        </a:rPr>
                        <a:t>M</a:t>
                      </a:r>
                      <a:r>
                        <a:rPr lang="zh-CN" altLang="en-US" sz="970" kern="0" dirty="0" smtClean="0">
                          <a:solidFill>
                            <a:schemeClr val="accent2">
                              <a:lumMod val="60000"/>
                              <a:lumOff val="40000"/>
                            </a:schemeClr>
                          </a:solidFill>
                        </a:rPr>
                        <a:t> pixels, </a:t>
                      </a:r>
                      <a:r>
                        <a:rPr lang="en-US" altLang="zh-CN" sz="970" kern="0" dirty="0" smtClean="0">
                          <a:solidFill>
                            <a:schemeClr val="accent2">
                              <a:lumMod val="60000"/>
                              <a:lumOff val="40000"/>
                            </a:schemeClr>
                          </a:solidFill>
                        </a:rPr>
                        <a:t> support for photos and 1 D/2 D fast scanning, full code support</a:t>
                      </a:r>
                      <a:endParaRPr lang="en-US" altLang="zh-CN" sz="97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Type-C</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lang="zh-CN" altLang="en-US" sz="940" kern="0" dirty="0">
                          <a:solidFill>
                            <a:schemeClr val="accent2">
                              <a:lumMod val="60000"/>
                              <a:lumOff val="40000"/>
                            </a:schemeClr>
                          </a:solidFill>
                        </a:rPr>
                        <a:t>1 x Type-C, supports OTG</a:t>
                      </a:r>
                      <a:endParaRPr lang="zh-CN" altLang="en-US"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SIM   </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lang="zh-CN" altLang="en-US" sz="940" kern="0" dirty="0">
                          <a:solidFill>
                            <a:schemeClr val="accent2">
                              <a:lumMod val="60000"/>
                              <a:lumOff val="40000"/>
                            </a:schemeClr>
                          </a:solidFill>
                        </a:rPr>
                        <a:t>1 x SIM: 1 x PSAM card/SIM card</a:t>
                      </a:r>
                      <a:endParaRPr lang="zh-CN" altLang="en-US"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PSAM</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sz="940" kern="0" dirty="0">
                          <a:solidFill>
                            <a:schemeClr val="accent2">
                              <a:lumMod val="60000"/>
                              <a:lumOff val="40000"/>
                            </a:schemeClr>
                          </a:solidFill>
                        </a:rPr>
                        <a:t>2 x standard PSAM card slots; Support 1 8 V/ </a:t>
                      </a:r>
                      <a:r>
                        <a:rPr lang="en-US" sz="940" kern="0" dirty="0" smtClean="0">
                          <a:solidFill>
                            <a:schemeClr val="accent2">
                              <a:lumMod val="60000"/>
                              <a:lumOff val="40000"/>
                            </a:schemeClr>
                          </a:solidFill>
                        </a:rPr>
                        <a:t>3.3</a:t>
                      </a:r>
                      <a:r>
                        <a:rPr sz="940" kern="0" dirty="0" smtClean="0">
                          <a:solidFill>
                            <a:schemeClr val="accent2">
                              <a:lumMod val="60000"/>
                              <a:lumOff val="40000"/>
                            </a:schemeClr>
                          </a:solidFill>
                        </a:rPr>
                        <a:t>V</a:t>
                      </a:r>
                      <a:r>
                        <a:rPr sz="940" kern="0" dirty="0">
                          <a:solidFill>
                            <a:schemeClr val="accent2">
                              <a:lumMod val="60000"/>
                              <a:lumOff val="40000"/>
                            </a:schemeClr>
                          </a:solidFill>
                        </a:rPr>
                        <a:t>/ </a:t>
                      </a:r>
                      <a:r>
                        <a:rPr lang="en-US" sz="940" kern="0" dirty="0" smtClean="0">
                          <a:solidFill>
                            <a:schemeClr val="accent2">
                              <a:lumMod val="60000"/>
                              <a:lumOff val="40000"/>
                            </a:schemeClr>
                          </a:solidFill>
                        </a:rPr>
                        <a:t>5.0</a:t>
                      </a:r>
                      <a:r>
                        <a:rPr sz="940" kern="0" dirty="0" smtClean="0">
                          <a:solidFill>
                            <a:schemeClr val="accent2">
                              <a:lumMod val="60000"/>
                              <a:lumOff val="40000"/>
                            </a:schemeClr>
                          </a:solidFill>
                        </a:rPr>
                        <a:t>V</a:t>
                      </a:r>
                      <a:r>
                        <a:rPr sz="940" kern="0" dirty="0">
                          <a:solidFill>
                            <a:schemeClr val="accent2">
                              <a:lumMod val="60000"/>
                              <a:lumOff val="40000"/>
                            </a:schemeClr>
                          </a:solidFill>
                        </a:rPr>
                        <a:t>, compliant with ISO 7 8 1 6 specifications</a:t>
                      </a:r>
                      <a:endParaRPr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Headphone</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lang="zh-CN" altLang="en-US" sz="940" kern="0" dirty="0">
                          <a:solidFill>
                            <a:schemeClr val="accent2">
                              <a:lumMod val="60000"/>
                              <a:lumOff val="40000"/>
                            </a:schemeClr>
                          </a:solidFill>
                        </a:rPr>
                        <a:t> 1 x standard circular hole 3.5-mm headphone jack</a:t>
                      </a:r>
                      <a:endParaRPr lang="zh-CN" altLang="en-US"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0">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Speaker</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lang="zh-CN" altLang="en-US" sz="940" kern="0" dirty="0">
                          <a:solidFill>
                            <a:schemeClr val="accent2">
                              <a:lumMod val="60000"/>
                              <a:lumOff val="40000"/>
                            </a:schemeClr>
                          </a:solidFill>
                        </a:rPr>
                        <a:t>1 x Speake</a:t>
                      </a:r>
                      <a:r>
                        <a:rPr lang="en-US" altLang="zh-CN" sz="940" kern="0" dirty="0">
                          <a:solidFill>
                            <a:schemeClr val="accent2">
                              <a:lumMod val="60000"/>
                              <a:lumOff val="40000"/>
                            </a:schemeClr>
                          </a:solidFill>
                        </a:rPr>
                        <a:t>r</a:t>
                      </a:r>
                      <a:endParaRPr lang="en-US" altLang="zh-CN"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4155">
                <a:tc>
                  <a:txBody>
                    <a:bodyPr/>
                    <a:lstStyle/>
                    <a:p>
                      <a:pPr algn="l">
                        <a:buClrTx/>
                        <a:buSzTx/>
                        <a:buFontTx/>
                        <a:buNone/>
                      </a:pPr>
                      <a:r>
                        <a:rPr lang="zh-CN" altLang="en-US" sz="1090" b="1">
                          <a:solidFill>
                            <a:srgbClr val="FFE3B7"/>
                          </a:solidFill>
                          <a:latin typeface="微软雅黑" panose="020B0503020204020204" charset="-122"/>
                          <a:ea typeface="微软雅黑" panose="020B0503020204020204" charset="-122"/>
                        </a:rPr>
                        <a:t>POGO PIN</a:t>
                      </a:r>
                      <a:endParaRPr lang="zh-CN" altLang="en-US" sz="109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lang="zh-CN" altLang="en-US" sz="940" kern="0" dirty="0">
                          <a:solidFill>
                            <a:schemeClr val="accent2">
                              <a:lumMod val="60000"/>
                              <a:lumOff val="40000"/>
                            </a:schemeClr>
                          </a:solidFill>
                        </a:rPr>
                        <a:t> </a:t>
                      </a:r>
                      <a:r>
                        <a:rPr lang="en-US" altLang="zh-CN" sz="940" kern="0" dirty="0">
                          <a:solidFill>
                            <a:schemeClr val="accent2">
                              <a:lumMod val="60000"/>
                              <a:lumOff val="40000"/>
                            </a:schemeClr>
                          </a:solidFill>
                        </a:rPr>
                        <a:t>6 </a:t>
                      </a:r>
                      <a:r>
                        <a:rPr lang="zh-CN" altLang="en-US" sz="940" kern="0" dirty="0">
                          <a:solidFill>
                            <a:schemeClr val="accent2">
                              <a:lumMod val="60000"/>
                              <a:lumOff val="40000"/>
                            </a:schemeClr>
                          </a:solidFill>
                        </a:rPr>
                        <a:t>pin supports charging and USB communication serial port communication</a:t>
                      </a:r>
                      <a:endParaRPr lang="zh-CN" altLang="en-US"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24155">
                <a:tc>
                  <a:txBody>
                    <a:bodyPr/>
                    <a:lstStyle/>
                    <a:p>
                      <a:pPr algn="l">
                        <a:buClrTx/>
                        <a:buSzTx/>
                        <a:buFontTx/>
                        <a:buNone/>
                      </a:pPr>
                      <a:r>
                        <a:rPr lang="zh-CN" altLang="en-US" sz="1090" b="1" dirty="0">
                          <a:solidFill>
                            <a:srgbClr val="FFE3B7"/>
                          </a:solidFill>
                          <a:latin typeface="微软雅黑" panose="020B0503020204020204" charset="-122"/>
                          <a:ea typeface="微软雅黑" panose="020B0503020204020204" charset="-122"/>
                        </a:rPr>
                        <a:t>Battery</a:t>
                      </a:r>
                      <a:endParaRPr lang="zh-CN" altLang="en-US" sz="1090" b="1"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sz="940" kern="0" dirty="0">
                          <a:solidFill>
                            <a:schemeClr val="accent2">
                              <a:lumMod val="60000"/>
                              <a:lumOff val="40000"/>
                            </a:schemeClr>
                          </a:solidFill>
                        </a:rPr>
                        <a:t>18650 battery，  7 . 6 V/ 26 0 0 mAh （equivalent to  4 . 2 V/ 52 0 0 mAh）</a:t>
                      </a:r>
                      <a:endParaRPr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505460">
                <a:tc>
                  <a:txBody>
                    <a:bodyPr/>
                    <a:lstStyle/>
                    <a:p>
                      <a:pPr algn="l">
                        <a:buClrTx/>
                        <a:buSzTx/>
                        <a:buFontTx/>
                        <a:buNone/>
                      </a:pPr>
                      <a:r>
                        <a:rPr lang="zh-CN" altLang="en-US" sz="1215" b="1">
                          <a:solidFill>
                            <a:srgbClr val="FFE3B7"/>
                          </a:solidFill>
                          <a:latin typeface="微软雅黑" panose="020B0503020204020204" charset="-122"/>
                          <a:ea typeface="微软雅黑" panose="020B0503020204020204" charset="-122"/>
                        </a:rPr>
                        <a:t>Security Certification</a:t>
                      </a:r>
                      <a:endParaRPr lang="zh-CN" altLang="en-US" sz="1215"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fontAlgn="auto">
                        <a:lnSpc>
                          <a:spcPct val="100000"/>
                        </a:lnSpc>
                        <a:spcBef>
                          <a:spcPts val="230"/>
                        </a:spcBef>
                        <a:buClrTx/>
                        <a:buSzTx/>
                        <a:buFont typeface="Wingdings" panose="05000000000000000000" charset="0"/>
                        <a:buChar char="l"/>
                      </a:pPr>
                      <a:r>
                        <a:rPr lang="en-US" altLang="zh-CN" sz="970" kern="0" dirty="0" smtClean="0">
                          <a:solidFill>
                            <a:srgbClr val="F4B183">
                              <a:alpha val="100000"/>
                            </a:srgbClr>
                          </a:solidFill>
                          <a:uFillTx/>
                          <a:latin typeface="Arial" panose="020B0604020202020204" pitchFamily="34" charset="0"/>
                          <a:ea typeface="黑体" panose="02010609060101010101" charset="-122"/>
                          <a:cs typeface="+mj-lt"/>
                          <a:sym typeface="+mn-ea"/>
                        </a:rPr>
                        <a:t>PCI6.x   </a:t>
                      </a:r>
                      <a:endParaRPr lang="en-US" altLang="zh-CN" sz="970" kern="0" dirty="0" smtClean="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fontAlgn="auto">
                        <a:lnSpc>
                          <a:spcPct val="100000"/>
                        </a:lnSpc>
                        <a:spcBef>
                          <a:spcPts val="230"/>
                        </a:spcBef>
                        <a:buClrTx/>
                        <a:buSzTx/>
                        <a:buFont typeface="Wingdings" panose="05000000000000000000" charset="0"/>
                        <a:buChar char="l"/>
                      </a:pPr>
                      <a:r>
                        <a:rPr lang="en-US" altLang="zh-CN" sz="970" kern="0" baseline="0" dirty="0" smtClean="0">
                          <a:solidFill>
                            <a:srgbClr val="F4B183">
                              <a:alpha val="100000"/>
                            </a:srgbClr>
                          </a:solidFill>
                          <a:uFillTx/>
                          <a:latin typeface="Arial" panose="020B0604020202020204" pitchFamily="34" charset="0"/>
                          <a:ea typeface="黑体" panose="02010609060101010101" charset="-122"/>
                          <a:cs typeface="+mj-lt"/>
                          <a:sym typeface="+mn-ea"/>
                        </a:rPr>
                        <a:t>Optional: local safety certification in overseas countries and regions, such as ABECS, etc......</a:t>
                      </a:r>
                      <a:endParaRPr lang="en-US" altLang="zh-CN" sz="970" kern="0" baseline="0" dirty="0" smtClean="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356870">
                <a:tc>
                  <a:txBody>
                    <a:bodyPr/>
                    <a:lstStyle/>
                    <a:p>
                      <a:pPr algn="l">
                        <a:buClrTx/>
                        <a:buSzTx/>
                        <a:buFontTx/>
                        <a:buNone/>
                      </a:pPr>
                      <a:r>
                        <a:rPr lang="zh-CN" altLang="en-US" sz="970" b="1">
                          <a:solidFill>
                            <a:srgbClr val="FFE3B7"/>
                          </a:solidFill>
                          <a:latin typeface="微软雅黑" panose="020B0503020204020204" charset="-122"/>
                          <a:ea typeface="微软雅黑" panose="020B0503020204020204" charset="-122"/>
                        </a:rPr>
                        <a:t>Card Authentication</a:t>
                      </a:r>
                      <a:endParaRPr lang="zh-CN" altLang="en-US" sz="97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lang="zh-CN" altLang="en-US" sz="940" kern="0" dirty="0">
                          <a:solidFill>
                            <a:schemeClr val="accent2">
                              <a:lumMod val="60000"/>
                              <a:lumOff val="40000"/>
                            </a:schemeClr>
                          </a:solidFill>
                        </a:rPr>
                        <a:t>EMV  L1  |  EM V  L2  |  EM V C L  L 1） | T QM  | MC | VISA  | DisCover-DPAS | AMEX</a:t>
                      </a:r>
                      <a:endParaRPr lang="zh-CN" altLang="en-US" sz="940" dirty="0">
                        <a:solidFill>
                          <a:srgbClr val="F4B183"/>
                        </a:solidFill>
                      </a:endParaRPr>
                    </a:p>
                    <a:p>
                      <a:pPr marL="285750" indent="-285750" algn="l">
                        <a:buClrTx/>
                        <a:buSzTx/>
                        <a:buFont typeface="Wingdings" panose="05000000000000000000" charset="0"/>
                        <a:buChar char="l"/>
                      </a:pPr>
                      <a:r>
                        <a:rPr lang="zh-CN" altLang="en-US" sz="940" dirty="0">
                          <a:solidFill>
                            <a:srgbClr val="F4B183"/>
                          </a:solidFill>
                        </a:rPr>
                        <a:t>ptional： RU - PAY  | MIR   | FLASH | J CB  | PURE | QUICS</a:t>
                      </a:r>
                      <a:endParaRPr lang="zh-CN" altLang="en-US"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r h="270510">
                <a:tc>
                  <a:txBody>
                    <a:bodyPr/>
                    <a:lstStyle/>
                    <a:p>
                      <a:pPr algn="l">
                        <a:buClrTx/>
                        <a:buSzTx/>
                        <a:buFontTx/>
                        <a:buNone/>
                      </a:pPr>
                      <a:r>
                        <a:rPr lang="zh-CN" altLang="en-US" sz="970" b="1">
                          <a:solidFill>
                            <a:srgbClr val="FFE3B7"/>
                          </a:solidFill>
                          <a:latin typeface="微软雅黑" panose="020B0503020204020204" charset="-122"/>
                          <a:ea typeface="微软雅黑" panose="020B0503020204020204" charset="-122"/>
                        </a:rPr>
                        <a:t>Safety Certidication</a:t>
                      </a:r>
                      <a:endParaRPr lang="zh-CN" altLang="en-US" sz="970" b="1">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DE6E3F"/>
                    </a:solidFill>
                  </a:tcPr>
                </a:tc>
                <a:tc gridSpan="2">
                  <a:txBody>
                    <a:bodyPr/>
                    <a:lstStyle/>
                    <a:p>
                      <a:pPr marL="285750" indent="-285750" algn="l">
                        <a:buClrTx/>
                        <a:buSzTx/>
                        <a:buFont typeface="Wingdings" panose="05000000000000000000" charset="0"/>
                        <a:buChar char="l"/>
                      </a:pPr>
                      <a:r>
                        <a:rPr sz="940" kern="0" dirty="0">
                          <a:solidFill>
                            <a:schemeClr val="accent2">
                              <a:lumMod val="60000"/>
                              <a:lumOff val="40000"/>
                            </a:schemeClr>
                          </a:solidFill>
                        </a:rPr>
                        <a:t>Optional：CE  |  RoHS   |  CB  |  A n a tel  |  B IS  |  WP C …</a:t>
                      </a:r>
                      <a:endParaRPr sz="940" kern="0" dirty="0">
                        <a:solidFill>
                          <a:schemeClr val="accent2">
                            <a:lumMod val="60000"/>
                            <a:lumOff val="40000"/>
                          </a:schemeClr>
                        </a:solidFill>
                      </a:endParaRPr>
                    </a:p>
                  </a:txBody>
                  <a:tcPr marL="55453" marR="55453" marT="27726" marB="27726" anchor="ctr">
                    <a:lnL w="12700">
                      <a:solidFill>
                        <a:schemeClr val="bg1"/>
                      </a:solidFill>
                      <a:prstDash val="solid"/>
                    </a:lnL>
                    <a:lnR>
                      <a:noFill/>
                    </a:lnR>
                    <a:lnT w="12700">
                      <a:solidFill>
                        <a:schemeClr val="bg1"/>
                      </a:solidFill>
                      <a:prstDash val="solid"/>
                    </a:lnT>
                    <a:lnB w="12700">
                      <a:solidFill>
                        <a:schemeClr val="bg1"/>
                      </a:solidFill>
                      <a:prstDash val="solid"/>
                    </a:lnB>
                    <a:noFill/>
                  </a:tcPr>
                </a:tc>
                <a:tc hMerge="1">
                  <a:tcPr anchor="ctr">
                    <a:lnL w="12700">
                      <a:solidFill>
                        <a:schemeClr val="bg1"/>
                      </a:solidFill>
                      <a:prstDash val="solid"/>
                    </a:lnL>
                    <a:lnR>
                      <a:noFill/>
                    </a:lnR>
                    <a:lnT w="12700">
                      <a:solidFill>
                        <a:schemeClr val="bg1"/>
                      </a:solidFill>
                      <a:prstDash val="solid"/>
                    </a:lnT>
                    <a:lnB w="12700">
                      <a:solidFill>
                        <a:schemeClr val="bg1"/>
                      </a:solidFill>
                      <a:prstDash val="solid"/>
                    </a:lnB>
                    <a:noFill/>
                  </a:tcPr>
                </a:tc>
              </a:tr>
            </a:tbl>
          </a:graphicData>
        </a:graphic>
      </p:graphicFrame>
      <p:sp>
        <p:nvSpPr>
          <p:cNvPr id="12" name="textbox 1596"/>
          <p:cNvSpPr/>
          <p:nvPr>
            <p:custDataLst>
              <p:tags r:id="rId7"/>
            </p:custDataLst>
          </p:nvPr>
        </p:nvSpPr>
        <p:spPr>
          <a:xfrm>
            <a:off x="175217" y="3638875"/>
            <a:ext cx="3498172" cy="457104"/>
          </a:xfrm>
          <a:prstGeom prst="rect">
            <a:avLst/>
          </a:prstGeom>
        </p:spPr>
        <p:txBody>
          <a:bodyPr vert="horz" wrap="square" lIns="0" tIns="0" rIns="0" bIns="0"/>
          <a:lstStyle/>
          <a:p>
            <a:pPr algn="l" rtl="0" eaLnBrk="0">
              <a:lnSpc>
                <a:spcPct val="61000"/>
              </a:lnSpc>
            </a:pPr>
            <a:endParaRPr sz="100" dirty="0">
              <a:latin typeface="Arial" panose="020B0604020202020204"/>
              <a:ea typeface="Arial" panose="020B0604020202020204"/>
              <a:cs typeface="Arial" panose="020B0604020202020204"/>
            </a:endParaRPr>
          </a:p>
          <a:p>
            <a:pPr marL="469900" indent="-457200" algn="l" rtl="0" eaLnBrk="0">
              <a:lnSpc>
                <a:spcPct val="96000"/>
              </a:lnSpc>
              <a:buClrTx/>
              <a:buSzTx/>
              <a:buFont typeface="Wingdings" panose="05000000000000000000" charset="0"/>
              <a:buChar char="l"/>
            </a:pPr>
            <a:r>
              <a:rPr 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rPr>
              <a:t>Payment application scenarios</a:t>
            </a:r>
            <a:endParaRPr lang="zh-CN" sz="17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
        <p:nvSpPr>
          <p:cNvPr id="174" name="textbox 174"/>
          <p:cNvSpPr/>
          <p:nvPr/>
        </p:nvSpPr>
        <p:spPr>
          <a:xfrm>
            <a:off x="1383249" y="472267"/>
            <a:ext cx="844891" cy="296906"/>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algn="l" rtl="0" eaLnBrk="0">
              <a:lnSpc>
                <a:spcPct val="85000"/>
              </a:lnSpc>
            </a:pPr>
            <a:r>
              <a:rPr lang="en-US" altLang="zh-CN" sz="1700" b="1" kern="200" spc="100" dirty="0" smtClean="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KT397</a:t>
            </a: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6" name="textbox 174"/>
          <p:cNvSpPr/>
          <p:nvPr/>
        </p:nvSpPr>
        <p:spPr>
          <a:xfrm>
            <a:off x="181763" y="189609"/>
            <a:ext cx="1197635" cy="455563"/>
          </a:xfrm>
          <a:prstGeom prst="rect">
            <a:avLst/>
          </a:prstGeom>
          <a:noFill/>
          <a:ln w="0" cap="flat">
            <a:noFill/>
            <a:prstDash val="solid"/>
            <a:miter lim="0"/>
          </a:ln>
        </p:spPr>
        <p:txBody>
          <a:bodyPr vert="horz" wrap="square" lIns="0" tIns="0" rIns="0" bIns="0"/>
          <a:lstStyle/>
          <a:p>
            <a:pPr algn="l" rtl="0" eaLnBrk="0">
              <a:lnSpc>
                <a:spcPct val="83000"/>
              </a:lnSpc>
            </a:pPr>
            <a:r>
              <a:rPr lang="en-US" altLang="zh-CN" sz="4365" b="1" kern="100" spc="-6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rPr>
              <a:t>POS</a:t>
            </a:r>
            <a:endParaRPr lang="en-US" altLang="zh-CN" sz="4365" b="1" kern="100" spc="-6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1383248" y="114132"/>
            <a:ext cx="2290140" cy="559684"/>
          </a:xfrm>
          <a:prstGeom prst="rect">
            <a:avLst/>
          </a:prstGeom>
          <a:noFill/>
          <a:ln w="0" cap="flat">
            <a:noFill/>
            <a:prstDash val="solid"/>
            <a:miter lim="0"/>
          </a:ln>
        </p:spPr>
        <p:txBody>
          <a:bodyPr vert="horz" wrap="square" lIns="0" tIns="0" rIns="0" bIns="0"/>
          <a:lstStyle/>
          <a:p>
            <a:pPr indent="0" algn="l" rtl="0" eaLnBrk="0" fontAlgn="auto">
              <a:lnSpc>
                <a:spcPts val="1500"/>
              </a:lnSpc>
            </a:pP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sp>
        <p:nvSpPr>
          <p:cNvPr id="19" name="textbox 174"/>
          <p:cNvSpPr/>
          <p:nvPr/>
        </p:nvSpPr>
        <p:spPr>
          <a:xfrm>
            <a:off x="1383249" y="115672"/>
            <a:ext cx="2222749" cy="366607"/>
          </a:xfrm>
          <a:prstGeom prst="rect">
            <a:avLst/>
          </a:prstGeom>
          <a:noFill/>
          <a:ln w="0" cap="flat">
            <a:noFill/>
            <a:prstDash val="solid"/>
            <a:miter lim="0"/>
          </a:ln>
        </p:spPr>
        <p:txBody>
          <a:bodyPr vert="horz" wrap="square" lIns="0" tIns="0" rIns="0" bIns="0"/>
          <a:lstStyle/>
          <a:p>
            <a:pPr indent="0" algn="l" rtl="0" eaLnBrk="0" fontAlgn="auto">
              <a:lnSpc>
                <a:spcPts val="1500"/>
              </a:lnSpc>
            </a:pPr>
            <a:endParaRPr sz="100" dirty="0">
              <a:solidFill>
                <a:srgbClr val="DE6E3F"/>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indent="0" algn="l" rtl="0" eaLnBrk="0" fontAlgn="auto">
              <a:lnSpc>
                <a:spcPts val="1600"/>
              </a:lnSpc>
            </a:pPr>
            <a:r>
              <a:rPr lang="zh-CN" altLang="en-US" sz="109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Wireless mobile intelligent financial terminal</a:t>
            </a:r>
            <a:r>
              <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a:t>
            </a:r>
            <a:endParaRPr lang="zh-CN" altLang="en-US" sz="1700" b="1" kern="200" spc="150" dirty="0">
              <a:solidFill>
                <a:srgbClr val="DE6E3F">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pic>
        <p:nvPicPr>
          <p:cNvPr id="20" name="图片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4433" y="792021"/>
            <a:ext cx="3455363" cy="1944218"/>
          </a:xfrm>
          <a:prstGeom prst="rect">
            <a:avLst/>
          </a:prstGeom>
        </p:spPr>
      </p:pic>
      <p:pic>
        <p:nvPicPr>
          <p:cNvPr id="21"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843731">
            <a:off x="1150433" y="641124"/>
            <a:ext cx="3760541" cy="2109366"/>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2" name="picture 1762"/>
          <p:cNvPicPr>
            <a:picLocks noChangeAspect="1"/>
          </p:cNvPicPr>
          <p:nvPr/>
        </p:nvPicPr>
        <p:blipFill>
          <a:blip r:embed="rId1"/>
          <a:stretch>
            <a:fillRect/>
          </a:stretch>
        </p:blipFill>
        <p:spPr>
          <a:xfrm rot="21600000">
            <a:off x="0" y="1685"/>
            <a:ext cx="12191384" cy="6846929"/>
          </a:xfrm>
          <a:prstGeom prst="rect">
            <a:avLst/>
          </a:prstGeom>
        </p:spPr>
      </p:pic>
      <p:sp>
        <p:nvSpPr>
          <p:cNvPr id="2166" name="textbox 2166"/>
          <p:cNvSpPr/>
          <p:nvPr/>
        </p:nvSpPr>
        <p:spPr>
          <a:xfrm>
            <a:off x="1421076" y="2971808"/>
            <a:ext cx="5651604" cy="2530822"/>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85090" algn="l" rtl="0" eaLnBrk="0">
              <a:lnSpc>
                <a:spcPct val="75000"/>
              </a:lnSpc>
              <a:buClrTx/>
              <a:buSzTx/>
              <a:buFontTx/>
            </a:pPr>
            <a:r>
              <a:rPr sz="6000" b="1" kern="0" dirty="0">
                <a:solidFill>
                  <a:srgbClr val="FFFFFF">
                    <a:alpha val="100000"/>
                  </a:srgbClr>
                </a:solidFill>
                <a:uFillTx/>
                <a:latin typeface="Arial" panose="020B0604020202020204"/>
                <a:ea typeface="Arial" panose="020B0604020202020204"/>
                <a:cs typeface="Arial" panose="020B0604020202020204"/>
              </a:rPr>
              <a:t>Laptops specifications</a:t>
            </a:r>
            <a:endParaRPr sz="6000" b="1" kern="0" dirty="0">
              <a:solidFill>
                <a:srgbClr val="FFFFFF">
                  <a:alpha val="100000"/>
                </a:srgbClr>
              </a:solidFill>
              <a:uFillTx/>
              <a:latin typeface="Arial" panose="020B0604020202020204"/>
              <a:ea typeface="Arial" panose="020B0604020202020204"/>
              <a:cs typeface="Arial" panose="020B0604020202020204"/>
            </a:endParaRPr>
          </a:p>
        </p:txBody>
      </p:sp>
      <p:grpSp>
        <p:nvGrpSpPr>
          <p:cNvPr id="2" name="组合 1"/>
          <p:cNvGrpSpPr/>
          <p:nvPr/>
        </p:nvGrpSpPr>
        <p:grpSpPr>
          <a:xfrm>
            <a:off x="1470660" y="2536825"/>
            <a:ext cx="1884045" cy="289560"/>
            <a:chOff x="1259754" y="1715371"/>
            <a:chExt cx="10472591" cy="1462228"/>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810" y="1715371"/>
              <a:ext cx="10414535" cy="1409772"/>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754" y="1767827"/>
              <a:ext cx="10414535" cy="1409772"/>
            </a:xfrm>
            <a:prstGeom prst="rect">
              <a:avLst/>
            </a:prstGeom>
          </p:spPr>
        </p:pic>
      </p:grpSp>
      <p:sp>
        <p:nvSpPr>
          <p:cNvPr id="11" name="椭圆 10"/>
          <p:cNvSpPr/>
          <p:nvPr>
            <p:custDataLst>
              <p:tags r:id="rId4"/>
            </p:custDataLst>
          </p:nvPr>
        </p:nvSpPr>
        <p:spPr>
          <a:xfrm flipV="1">
            <a:off x="1244594" y="2617880"/>
            <a:ext cx="102274" cy="10227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cxnSp>
        <p:nvCxnSpPr>
          <p:cNvPr id="12" name="直接连接符 11"/>
          <p:cNvCxnSpPr/>
          <p:nvPr>
            <p:custDataLst>
              <p:tags r:id="rId5"/>
            </p:custDataLst>
          </p:nvPr>
        </p:nvCxnSpPr>
        <p:spPr>
          <a:xfrm>
            <a:off x="1295731" y="2929653"/>
            <a:ext cx="0" cy="1368000"/>
          </a:xfrm>
          <a:prstGeom prst="line">
            <a:avLst/>
          </a:prstGeom>
          <a:solidFill>
            <a:schemeClr val="bg1"/>
          </a:solidFill>
          <a:ln w="6350" cap="flat" cmpd="sng" algn="ctr">
            <a:solidFill>
              <a:schemeClr val="bg1"/>
            </a:solidFill>
            <a:prstDash val="sysDash"/>
            <a:miter lim="800000"/>
          </a:ln>
          <a:effectLst/>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12700" y="1685"/>
            <a:ext cx="12197994" cy="6858000"/>
          </a:xfrm>
          <a:prstGeom prst="rect">
            <a:avLst/>
          </a:prstGeom>
        </p:spPr>
      </p:pic>
      <p:graphicFrame>
        <p:nvGraphicFramePr>
          <p:cNvPr id="4" name="表格 3"/>
          <p:cNvGraphicFramePr/>
          <p:nvPr>
            <p:custDataLst>
              <p:tags r:id="rId2"/>
            </p:custDataLst>
          </p:nvPr>
        </p:nvGraphicFramePr>
        <p:xfrm>
          <a:off x="4769485" y="0"/>
          <a:ext cx="7422515" cy="6858671"/>
        </p:xfrm>
        <a:graphic>
          <a:graphicData uri="http://schemas.openxmlformats.org/drawingml/2006/table">
            <a:tbl>
              <a:tblPr firstRow="1" firstCol="1" bandRow="1">
                <a:tableStyleId>{BDC1E5C7-86A1-4136-B99C-B96BBC2E2652}</a:tableStyleId>
              </a:tblPr>
              <a:tblGrid>
                <a:gridCol w="1562735"/>
                <a:gridCol w="5859498"/>
              </a:tblGrid>
              <a:tr h="269263">
                <a:tc gridSpan="2">
                  <a:txBody>
                    <a:bodyPr/>
                    <a:lstStyle/>
                    <a:p>
                      <a:pPr algn="l" rtl="0">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KT141S-N5095</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Plastic shell ; Size: 314.40*220.00*19.9mm Weight: 1.4KG</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14"  IPS  FHD 1920*1200 16:10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Jasper Lake N5095 Main frequency 2.0G, maximum frequency 2.9G, 4 cores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UHD Graphics integrated graphics card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:LPDDR4 2666MB 16GB; Optional :8GB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:SSD SATA 2280 256 G; Optional :128GB, 512GB, and 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lnTlToBr>
                      <a:noFill/>
                    </a:lnTlToBr>
                    <a:lnBlToTr>
                      <a:noFill/>
                    </a:lnBlToTr>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 7.7V 5000mAH 38.5WH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2MP，HD1920*1080, privacy switch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Integrated touch pad, support multi-touch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megaphone，8Ω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MIC*2，integrated into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80437">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buttons,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 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552281">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marR="0" lvl="0" indent="-285750" algn="l" defTabSz="914400" rtl="0" eaLnBrk="1" fontAlgn="auto" latinLnBrk="0" hangingPunct="1">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Data transmission only, optional: Full function - charging, data transmission, display audio output</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marR="0" lvl="0" indent="-285750" algn="l" defTabSz="914400" rtl="0" eaLnBrk="1" fontAlgn="auto" latinLnBrk="0" hangingPunct="1">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HDMI 1.4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USB3.2Gen1*3</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802.11b/g/n/ac+BT，2.4G&amp;5G Dual-band WIFI, optional: 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132">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BT4.2，optional 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56774">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wall 36W adapter, output 12V 3A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7"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5000"/>
              </a:lnSpc>
              <a:buFont typeface="Wingdings" panose="05000000000000000000" charset="0"/>
              <a:buChar char="l"/>
            </a:pP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14.1 inch laptop</a:t>
            </a:r>
            <a:endParaRPr lang="zh-CN" altLang="en-US"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sp>
        <p:nvSpPr>
          <p:cNvPr id="9" name="textbox 1596"/>
          <p:cNvSpPr/>
          <p:nvPr>
            <p:custDataLst>
              <p:tags r:id="rId3"/>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10" name="图片 9"/>
          <p:cNvPicPr>
            <a:picLocks noChangeAspect="1"/>
          </p:cNvPicPr>
          <p:nvPr/>
        </p:nvPicPr>
        <p:blipFill>
          <a:blip r:embed="rId4"/>
          <a:stretch>
            <a:fillRect/>
          </a:stretch>
        </p:blipFill>
        <p:spPr>
          <a:xfrm>
            <a:off x="879164" y="983668"/>
            <a:ext cx="3058397" cy="2009408"/>
          </a:xfrm>
          <a:prstGeom prst="rect">
            <a:avLst/>
          </a:prstGeom>
        </p:spPr>
      </p:pic>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2" name="图片 1"/>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3" name="图片 2"/>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5" name="图片 4"/>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6"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1"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pic>
        <p:nvPicPr>
          <p:cNvPr id="34" name="图片 33"/>
          <p:cNvPicPr>
            <a:picLocks noChangeAspect="1"/>
          </p:cNvPicPr>
          <p:nvPr/>
        </p:nvPicPr>
        <p:blipFill>
          <a:blip r:embed="rId2"/>
          <a:stretch>
            <a:fillRect/>
          </a:stretch>
        </p:blipFill>
        <p:spPr>
          <a:xfrm>
            <a:off x="756320" y="1215493"/>
            <a:ext cx="3070720" cy="1872315"/>
          </a:xfrm>
          <a:prstGeom prst="rect">
            <a:avLst/>
          </a:prstGeom>
        </p:spPr>
      </p:pic>
      <p:sp>
        <p:nvSpPr>
          <p:cNvPr id="6" name="textbox 174"/>
          <p:cNvSpPr/>
          <p:nvPr/>
        </p:nvSpPr>
        <p:spPr>
          <a:xfrm>
            <a:off x="534507" y="461484"/>
            <a:ext cx="2298227" cy="296906"/>
          </a:xfrm>
          <a:prstGeom prst="rect">
            <a:avLst/>
          </a:prstGeom>
          <a:noFill/>
          <a:ln w="0" cap="flat">
            <a:noFill/>
            <a:prstDash val="solid"/>
            <a:miter lim="0"/>
          </a:ln>
        </p:spPr>
        <p:txBody>
          <a:bodyPr vert="horz" wrap="square" lIns="0" tIns="0" rIns="0" bIns="0"/>
          <a:lstStyle/>
          <a:p>
            <a:pPr algn="l" rtl="0" eaLnBrk="0">
              <a:lnSpc>
                <a:spcPct val="83000"/>
              </a:lnSpc>
            </a:pP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15.6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3"/>
            </p:custDataLst>
          </p:nvPr>
        </p:nvGraphicFramePr>
        <p:xfrm>
          <a:off x="4766945" y="1905"/>
          <a:ext cx="7424420" cy="6855460"/>
        </p:xfrm>
        <a:graphic>
          <a:graphicData uri="http://schemas.openxmlformats.org/drawingml/2006/table">
            <a:tbl>
              <a:tblPr firstRow="1" firstCol="1" bandRow="1">
                <a:tableStyleId>{055D0842-60DC-4218-9A20-796C51D554DB}</a:tableStyleId>
              </a:tblPr>
              <a:tblGrid>
                <a:gridCol w="1595755"/>
                <a:gridCol w="5828665"/>
              </a:tblGrid>
              <a:tr h="250825">
                <a:tc gridSpan="2">
                  <a:txBody>
                    <a:bodyPr/>
                    <a:lstStyle/>
                    <a:p>
                      <a:pPr algn="l" rtl="0">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KT156S-N5095</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2508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Plastic shell ; Size: 314.40*220.00*19.9mm Weight: 1.4KG</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84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15.6"  IPS  FHD 1920*1080 16:9</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84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Intel Jasper Lake N5095 Main frequency 2.0G, maximum frequency 2.9G, 4 cores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14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Intel® UHD Graphics integrated graphics card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7815">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Standard :DDR4  2666MB  8GB；SO-DIMM*2，Optional :16GB/32GB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84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:SSD SATA 2280  256 G ；Optional :128GB/512GB/1TB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4475">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battery，7.7V 5000mAH 38.5WH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44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0.3MP，optional 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0825">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337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781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megaphone，8Ω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971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MIC*2，Integrated into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8483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 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3684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Without Type-C, optional: Full-function Type-C and data transmission Type-C only</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MINI-HDMI*1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2</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14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908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802.11b/g/n/ac+BT，2.4G&amp;5G Dual-band WIFI, optional: 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08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BT4.2，optional 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wall 36W adapter, output 12V 3A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3" name="图片 2"/>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4" name="图片 3"/>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5" name="图片 4"/>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7" name="textbox 2262"/>
          <p:cNvSpPr/>
          <p:nvPr/>
        </p:nvSpPr>
        <p:spPr>
          <a:xfrm>
            <a:off x="2326640" y="50222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pic>
        <p:nvPicPr>
          <p:cNvPr id="34" name="图片 33"/>
          <p:cNvPicPr>
            <a:picLocks noChangeAspect="1"/>
          </p:cNvPicPr>
          <p:nvPr/>
        </p:nvPicPr>
        <p:blipFill>
          <a:blip r:embed="rId2"/>
          <a:stretch>
            <a:fillRect/>
          </a:stretch>
        </p:blipFill>
        <p:spPr>
          <a:xfrm>
            <a:off x="490607" y="1279419"/>
            <a:ext cx="3070720" cy="1872315"/>
          </a:xfrm>
          <a:prstGeom prst="rect">
            <a:avLst/>
          </a:prstGeom>
        </p:spPr>
      </p:pic>
      <p:sp>
        <p:nvSpPr>
          <p:cNvPr id="6" name="textbox 174"/>
          <p:cNvSpPr/>
          <p:nvPr/>
        </p:nvSpPr>
        <p:spPr>
          <a:xfrm>
            <a:off x="534507" y="461484"/>
            <a:ext cx="2298227" cy="296906"/>
          </a:xfrm>
          <a:prstGeom prst="rect">
            <a:avLst/>
          </a:prstGeom>
          <a:noFill/>
          <a:ln w="0" cap="flat">
            <a:noFill/>
            <a:prstDash val="solid"/>
            <a:miter lim="0"/>
          </a:ln>
        </p:spPr>
        <p:txBody>
          <a:bodyPr vert="horz" wrap="square" lIns="0" tIns="0" rIns="0" bIns="0"/>
          <a:lstStyle/>
          <a:p>
            <a:pPr algn="l" rtl="0" eaLnBrk="0">
              <a:lnSpc>
                <a:spcPct val="83000"/>
              </a:lnSpc>
            </a:pP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15.6</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3"/>
            </p:custDataLst>
          </p:nvPr>
        </p:nvGraphicFramePr>
        <p:xfrm>
          <a:off x="4777740" y="0"/>
          <a:ext cx="7414260" cy="6857365"/>
        </p:xfrm>
        <a:graphic>
          <a:graphicData uri="http://schemas.openxmlformats.org/drawingml/2006/table">
            <a:tbl>
              <a:tblPr firstRow="1" firstCol="1" bandRow="1">
                <a:tableStyleId>{7EDB666A-B7C3-486E-AC6F-AEAFAACA6E4D}</a:tableStyleId>
              </a:tblPr>
              <a:tblGrid>
                <a:gridCol w="1574800"/>
                <a:gridCol w="5839460"/>
              </a:tblGrid>
              <a:tr h="249555">
                <a:tc gridSpan="2">
                  <a:txBody>
                    <a:bodyPr/>
                    <a:lstStyle/>
                    <a:p>
                      <a:pPr algn="l" fontAlgn="auto">
                        <a:lnSpc>
                          <a:spcPct val="100000"/>
                        </a:lnSpc>
                        <a:spcBef>
                          <a:spcPts val="0"/>
                        </a:spcBef>
                        <a:buClrTx/>
                        <a:buSzTx/>
                        <a:buFontTx/>
                        <a:buNone/>
                      </a:pPr>
                      <a:r>
                        <a:rPr lang="en-US" altLang="zh-CN" sz="1000">
                          <a:solidFill>
                            <a:srgbClr val="FFE3B7"/>
                          </a:solidFill>
                          <a:latin typeface="微软雅黑" panose="020B0503020204020204" charset="-122"/>
                          <a:ea typeface="微软雅黑" panose="020B0503020204020204" charset="-122"/>
                        </a:rPr>
                        <a:t>KT156S-N95</a:t>
                      </a:r>
                      <a:endParaRPr lang="en-US" altLang="zh-CN" sz="100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24384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Plastic shell; Size：358*228*19.8mm；Weight：1.5KG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15.6"  IPS  FHD 1920*1080 16:9</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Alder Lake N95  Main frequency 1.7G, maximum frequency 3.4G, 4 cores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UHD Graphics integrated graphics card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:DDR4  2666MB  16GB；SO-DIMM*1，Optional :8GB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SSD SATA 2280  256 G ；Optional:128GB/512GB/1TB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8575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battery，7.7V 5000mAH 38.5WH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654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0.3MP，optional 2M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019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21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781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megaphone，8Ω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844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MIC*2，Integrated on motherboard and small board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8483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 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3690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Data transmission only, optional: Full function - charging, data transmission, display audio output</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MINI-HDMI*1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2</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01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288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225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802.11b/g/n/ac+BT，2.4G&amp;5G Dual-band WIFI, optional: 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01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BT4.2，optional 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2575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wall 36W adapter, output 12V 3A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3" name="图片 2"/>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4" name="图片 3"/>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5" name="图片 4"/>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7"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pic>
        <p:nvPicPr>
          <p:cNvPr id="6" name="图片 5"/>
          <p:cNvPicPr>
            <a:picLocks noChangeAspect="1"/>
          </p:cNvPicPr>
          <p:nvPr/>
        </p:nvPicPr>
        <p:blipFill>
          <a:blip r:embed="rId2"/>
          <a:stretch>
            <a:fillRect/>
          </a:stretch>
        </p:blipFill>
        <p:spPr>
          <a:xfrm>
            <a:off x="606904" y="1155419"/>
            <a:ext cx="2837740" cy="2125706"/>
          </a:xfrm>
          <a:prstGeom prst="rect">
            <a:avLst/>
          </a:prstGeom>
        </p:spPr>
      </p:pic>
      <p:sp>
        <p:nvSpPr>
          <p:cNvPr id="11" name="textbox 174"/>
          <p:cNvSpPr/>
          <p:nvPr/>
        </p:nvSpPr>
        <p:spPr>
          <a:xfrm>
            <a:off x="534507" y="461484"/>
            <a:ext cx="2298227" cy="296906"/>
          </a:xfrm>
          <a:prstGeom prst="rect">
            <a:avLst/>
          </a:prstGeom>
          <a:noFill/>
          <a:ln w="0" cap="flat">
            <a:noFill/>
            <a:prstDash val="solid"/>
            <a:miter lim="0"/>
          </a:ln>
        </p:spPr>
        <p:txBody>
          <a:bodyPr vert="horz" wrap="square" lIns="0" tIns="0" rIns="0" bIns="0"/>
          <a:lstStyle/>
          <a:p>
            <a:pPr algn="l" rtl="0" eaLnBrk="0">
              <a:lnSpc>
                <a:spcPct val="83000"/>
              </a:lnSpc>
            </a:pP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12"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15.6</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5" name="表格 14"/>
          <p:cNvGraphicFramePr/>
          <p:nvPr>
            <p:custDataLst>
              <p:tags r:id="rId3"/>
            </p:custDataLst>
          </p:nvPr>
        </p:nvGraphicFramePr>
        <p:xfrm>
          <a:off x="4734560" y="1270"/>
          <a:ext cx="7457440" cy="6854825"/>
        </p:xfrm>
        <a:graphic>
          <a:graphicData uri="http://schemas.openxmlformats.org/drawingml/2006/table">
            <a:tbl>
              <a:tblPr firstRow="1" firstCol="1" bandRow="1">
                <a:tableStyleId>{6DFC88AB-EC71-46CE-AA11-EF2FBA2C9B00}</a:tableStyleId>
              </a:tblPr>
              <a:tblGrid>
                <a:gridCol w="1602105"/>
                <a:gridCol w="5855335"/>
              </a:tblGrid>
              <a:tr h="260350">
                <a:tc gridSpan="2">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sym typeface="+mn-ea"/>
                        </a:rPr>
                        <a:t> KT156D-N5095</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24765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Plastic shell; Size：357.4mm*229.5mm*19.2mm；Weight：1.5KG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828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15.6"  IPS  FHD 1920*1080 16:9</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765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Jasper Lake N5095 Main frequency 2.0G, maximum frequency 2.9G，4 cores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828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Intel® UHD Graphics integrated graphics card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8285">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:DDR4  2666MB  8GB；Optional :16GB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098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Standard :SSD SATA 2280  256 G ；Optional :128GB/512GB/1TB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0924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battery，7.7V 5000mAH 38.5WH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33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0.3MP，with privacy switch, optional：2MP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33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924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MIC*2，Integrated on motherboard and small board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9817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 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60147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 without Type-C: Data transmission; Full functionality - charging, data transfer, display audio output</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MINI-HDMI 1.4*1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2</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035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33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802.11b/g/n/ac+BT，2.4G&amp;5G Dual-band WIFI, optional: 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BT4.2，optional 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wall 36W adapter, output 12V 3A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3" name="图片 2"/>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4" name="图片 3"/>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5" name="图片 4"/>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7"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3"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pic>
        <p:nvPicPr>
          <p:cNvPr id="5" name="图片 4"/>
          <p:cNvPicPr>
            <a:picLocks noChangeAspect="1"/>
          </p:cNvPicPr>
          <p:nvPr/>
        </p:nvPicPr>
        <p:blipFill>
          <a:blip r:embed="rId2"/>
          <a:stretch>
            <a:fillRect/>
          </a:stretch>
        </p:blipFill>
        <p:spPr>
          <a:xfrm>
            <a:off x="606904" y="1145407"/>
            <a:ext cx="3058397" cy="2009408"/>
          </a:xfrm>
          <a:prstGeom prst="rect">
            <a:avLst/>
          </a:prstGeom>
        </p:spPr>
      </p:pic>
      <p:sp>
        <p:nvSpPr>
          <p:cNvPr id="11"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15.6</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4" name="表格 13"/>
          <p:cNvGraphicFramePr/>
          <p:nvPr>
            <p:custDataLst>
              <p:tags r:id="rId3"/>
            </p:custDataLst>
          </p:nvPr>
        </p:nvGraphicFramePr>
        <p:xfrm>
          <a:off x="4777740" y="0"/>
          <a:ext cx="7414260" cy="6856095"/>
        </p:xfrm>
        <a:graphic>
          <a:graphicData uri="http://schemas.openxmlformats.org/drawingml/2006/table">
            <a:tbl>
              <a:tblPr firstRow="1" firstCol="1" bandRow="1">
                <a:tableStyleId>{BF725BDD-721E-4033-85D2-136A696559CD}</a:tableStyleId>
              </a:tblPr>
              <a:tblGrid>
                <a:gridCol w="1608455"/>
                <a:gridCol w="5805805"/>
              </a:tblGrid>
              <a:tr h="260985">
                <a:tc gridSpan="2">
                  <a:txBody>
                    <a:bodyPr/>
                    <a:lstStyle/>
                    <a:p>
                      <a:pPr algn="l" fontAlgn="auto">
                        <a:lnSpc>
                          <a:spcPct val="100000"/>
                        </a:lnSpc>
                        <a:spcBef>
                          <a:spcPts val="0"/>
                        </a:spcBef>
                        <a:buClrTx/>
                        <a:buSzTx/>
                        <a:buFontTx/>
                        <a:buNone/>
                      </a:pPr>
                      <a:r>
                        <a:rPr lang="zh-CN" altLang="en-US" sz="1000" dirty="0">
                          <a:solidFill>
                            <a:srgbClr val="FFE3B7"/>
                          </a:solidFill>
                          <a:latin typeface="微软雅黑" panose="020B0503020204020204" charset="-122"/>
                          <a:ea typeface="微软雅黑" panose="020B0503020204020204" charset="-122"/>
                        </a:rPr>
                        <a:t>K</a:t>
                      </a:r>
                      <a:r>
                        <a:rPr lang="zh-CN" altLang="en-US" sz="1000">
                          <a:solidFill>
                            <a:srgbClr val="FFE3B7"/>
                          </a:solidFill>
                          <a:latin typeface="微软雅黑" panose="020B0503020204020204" charset="-122"/>
                          <a:ea typeface="微软雅黑" panose="020B0503020204020204" charset="-122"/>
                        </a:rPr>
                        <a:t>T156D-N95</a:t>
                      </a:r>
                      <a:endParaRPr lang="zh-CN" altLang="en-US" sz="100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26035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Plastic shell; Size:357.4mm*229.5mm*19.2mm；Weight：1.5KG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463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15.6"  IPS  FHD 1920*1080 16:9</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336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Alder Lake N95 Main frequency 1.7G, maximum frequency 3.4G, 4 cores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40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Intel® UHD Graphics integrated graphics card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4635">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:DDR4  2666MB  16GB；Optional :8GB/32GB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336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:SSD SATA 2280  256 G ；Optional :128GB/512GB/1TB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40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0825">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Polymer lithium battery，7.7V 5000mAH 38.5WH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844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0.3MP，with privacy switch, optional：2MP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844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Integrated touch pad, support multi-touch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844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844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241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MIC*2，integrated into the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689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buttons,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l Optional: 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5208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lDC-in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lType-C*1 Data transmission only, optional: Full function -- charging, data transmission, display audio output</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lMINI-HDMI 1.4*1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LUSB3.2 Gen1 * 2</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l 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l 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l 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844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336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08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802.11b/g/n/ac+BT，2.4G&amp;5G Dual-band WIFI, optional: 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08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BT4.2，optional 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905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wall 36W adapter, output 12V 3A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3" name="图片 2"/>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4" name="图片 3"/>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6" name="图片 5"/>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7"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6" name="picture 4036"/>
          <p:cNvPicPr>
            <a:picLocks noChangeAspect="1"/>
          </p:cNvPicPr>
          <p:nvPr>
            <p:custDataLst>
              <p:tags r:id="rId1"/>
            </p:custDataLst>
          </p:nvPr>
        </p:nvPicPr>
        <p:blipFill>
          <a:blip r:embed="rId2"/>
          <a:srcRect r="24490" b="17815"/>
          <a:stretch>
            <a:fillRect/>
          </a:stretch>
        </p:blipFill>
        <p:spPr>
          <a:xfrm rot="21600000">
            <a:off x="0" y="0"/>
            <a:ext cx="12192000" cy="7461250"/>
          </a:xfrm>
          <a:prstGeom prst="rect">
            <a:avLst/>
          </a:prstGeom>
        </p:spPr>
      </p:pic>
      <p:grpSp>
        <p:nvGrpSpPr>
          <p:cNvPr id="16" name="组合 15"/>
          <p:cNvGrpSpPr/>
          <p:nvPr>
            <p:custDataLst>
              <p:tags r:id="rId3"/>
            </p:custDataLst>
          </p:nvPr>
        </p:nvGrpSpPr>
        <p:grpSpPr>
          <a:xfrm>
            <a:off x="1340168" y="1790700"/>
            <a:ext cx="9636760" cy="3685540"/>
            <a:chOff x="1721" y="2160"/>
            <a:chExt cx="15176" cy="5804"/>
          </a:xfrm>
        </p:grpSpPr>
        <p:sp>
          <p:nvSpPr>
            <p:cNvPr id="4" name="矩形 3"/>
            <p:cNvSpPr/>
            <p:nvPr>
              <p:custDataLst>
                <p:tags r:id="rId4"/>
              </p:custDataLst>
            </p:nvPr>
          </p:nvSpPr>
          <p:spPr>
            <a:xfrm>
              <a:off x="1997" y="7033"/>
              <a:ext cx="4948" cy="931"/>
            </a:xfrm>
            <a:prstGeom prst="rect">
              <a:avLst/>
            </a:prstGeom>
            <a:noFill/>
          </p:spPr>
          <p:txBody>
            <a:bodyPr wrap="square" lIns="0" tIns="0" rIns="0" bIns="0" rtlCol="0" anchor="b">
              <a:noAutofit/>
            </a:bodyPr>
            <a:p>
              <a:pPr algn="l">
                <a:buClrTx/>
                <a:buSzTx/>
                <a:buFontTx/>
              </a:pPr>
              <a:r>
                <a:rPr lang="en-US" altLang="zh-CN" sz="1700" b="1" kern="0">
                  <a:solidFill>
                    <a:schemeClr val="bg1"/>
                  </a:solidFill>
                  <a:latin typeface="+mn-ea"/>
                  <a:cs typeface="+mn-ea"/>
                  <a:sym typeface="+mn-ea"/>
                </a:rPr>
                <a:t>Provincial </a:t>
              </a:r>
              <a:r>
                <a:rPr lang="en-US" altLang="zh-CN" sz="1700" b="1" kern="0">
                  <a:solidFill>
                    <a:schemeClr val="bg1"/>
                  </a:solidFill>
                  <a:latin typeface="+mn-ea"/>
                  <a:cs typeface="+mn-ea"/>
                </a:rPr>
                <a:t>specialized and sophisticated SMEs Enterprise</a:t>
              </a:r>
              <a:endParaRPr lang="en-US" altLang="zh-CN" sz="1700" b="1" kern="0">
                <a:solidFill>
                  <a:schemeClr val="bg1"/>
                </a:solidFill>
                <a:latin typeface="+mn-ea"/>
                <a:cs typeface="+mn-ea"/>
              </a:endParaRPr>
            </a:p>
          </p:txBody>
        </p:sp>
        <p:sp>
          <p:nvSpPr>
            <p:cNvPr id="5" name="矩形 4"/>
            <p:cNvSpPr/>
            <p:nvPr>
              <p:custDataLst>
                <p:tags r:id="rId5"/>
              </p:custDataLst>
            </p:nvPr>
          </p:nvSpPr>
          <p:spPr>
            <a:xfrm>
              <a:off x="1868" y="2160"/>
              <a:ext cx="2087" cy="1562"/>
            </a:xfrm>
            <a:prstGeom prst="rect">
              <a:avLst/>
            </a:prstGeom>
            <a:noFill/>
          </p:spPr>
          <p:txBody>
            <a:bodyPr wrap="none" lIns="0" tIns="0" rIns="0" bIns="0" rtlCol="0" anchor="ctr">
              <a:noAutofit/>
            </a:bodyPr>
            <a:p>
              <a:pPr>
                <a:spcBef>
                  <a:spcPct val="0"/>
                </a:spcBef>
                <a:spcAft>
                  <a:spcPct val="0"/>
                </a:spcAft>
              </a:pPr>
              <a:r>
                <a:rPr lang="en-US" altLang="zh-CN" sz="7200" b="1" kern="0">
                  <a:solidFill>
                    <a:schemeClr val="bg1"/>
                  </a:solidFill>
                  <a:latin typeface="+mn-ea"/>
                  <a:cs typeface="+mn-ea"/>
                </a:rPr>
                <a:t>01</a:t>
              </a:r>
              <a:endParaRPr lang="en-US" altLang="zh-CN" sz="7200" b="1" kern="0">
                <a:solidFill>
                  <a:schemeClr val="bg1"/>
                </a:solidFill>
                <a:latin typeface="+mn-ea"/>
                <a:cs typeface="+mn-ea"/>
              </a:endParaRPr>
            </a:p>
          </p:txBody>
        </p:sp>
        <p:sp>
          <p:nvSpPr>
            <p:cNvPr id="7" name="矩形 6"/>
            <p:cNvSpPr/>
            <p:nvPr>
              <p:custDataLst>
                <p:tags r:id="rId6"/>
              </p:custDataLst>
            </p:nvPr>
          </p:nvSpPr>
          <p:spPr>
            <a:xfrm>
              <a:off x="7200" y="6695"/>
              <a:ext cx="4327" cy="931"/>
            </a:xfrm>
            <a:prstGeom prst="rect">
              <a:avLst/>
            </a:prstGeom>
            <a:noFill/>
          </p:spPr>
          <p:txBody>
            <a:bodyPr wrap="square" lIns="0" tIns="0" rIns="0" bIns="0" rtlCol="0" anchor="b">
              <a:noAutofit/>
            </a:bodyPr>
            <a:p>
              <a:pPr>
                <a:spcBef>
                  <a:spcPct val="0"/>
                </a:spcBef>
                <a:spcAft>
                  <a:spcPct val="0"/>
                </a:spcAft>
              </a:pPr>
              <a:r>
                <a:rPr lang="en-US" altLang="zh-CN" sz="1700" b="1" kern="0">
                  <a:solidFill>
                    <a:schemeClr val="bg1"/>
                  </a:solidFill>
                  <a:latin typeface="+mn-ea"/>
                  <a:cs typeface="+mn-ea"/>
                  <a:sym typeface="+mn-ea"/>
                </a:rPr>
                <a:t>National High-tech Enterprise</a:t>
              </a:r>
              <a:endParaRPr lang="en-US" altLang="zh-CN" sz="1700" b="1" kern="0">
                <a:solidFill>
                  <a:schemeClr val="bg1"/>
                </a:solidFill>
                <a:latin typeface="+mn-ea"/>
                <a:cs typeface="+mn-ea"/>
              </a:endParaRPr>
            </a:p>
          </p:txBody>
        </p:sp>
        <p:sp>
          <p:nvSpPr>
            <p:cNvPr id="10" name="矩形 9"/>
            <p:cNvSpPr/>
            <p:nvPr>
              <p:custDataLst>
                <p:tags r:id="rId7"/>
              </p:custDataLst>
            </p:nvPr>
          </p:nvSpPr>
          <p:spPr>
            <a:xfrm>
              <a:off x="7072" y="2160"/>
              <a:ext cx="2087" cy="1562"/>
            </a:xfrm>
            <a:prstGeom prst="rect">
              <a:avLst/>
            </a:prstGeom>
            <a:noFill/>
          </p:spPr>
          <p:txBody>
            <a:bodyPr wrap="none" lIns="0" tIns="0" rIns="0" bIns="0" rtlCol="0" anchor="ctr">
              <a:noAutofit/>
            </a:bodyPr>
            <a:p>
              <a:pPr>
                <a:spcBef>
                  <a:spcPct val="0"/>
                </a:spcBef>
                <a:spcAft>
                  <a:spcPct val="0"/>
                </a:spcAft>
              </a:pPr>
              <a:r>
                <a:rPr lang="en-US" altLang="zh-CN" sz="7200" b="1" kern="0" dirty="0">
                  <a:solidFill>
                    <a:schemeClr val="bg1"/>
                  </a:solidFill>
                  <a:latin typeface="+mn-ea"/>
                  <a:cs typeface="+mn-ea"/>
                </a:rPr>
                <a:t>02</a:t>
              </a:r>
              <a:endParaRPr lang="en-US" altLang="zh-CN" sz="7200" b="1" kern="0" dirty="0">
                <a:solidFill>
                  <a:schemeClr val="bg1"/>
                </a:solidFill>
                <a:latin typeface="+mn-ea"/>
                <a:cs typeface="+mn-ea"/>
              </a:endParaRPr>
            </a:p>
          </p:txBody>
        </p:sp>
        <p:sp>
          <p:nvSpPr>
            <p:cNvPr id="12" name="矩形 11"/>
            <p:cNvSpPr/>
            <p:nvPr>
              <p:custDataLst>
                <p:tags r:id="rId8"/>
              </p:custDataLst>
            </p:nvPr>
          </p:nvSpPr>
          <p:spPr>
            <a:xfrm>
              <a:off x="12327" y="6590"/>
              <a:ext cx="4570" cy="678"/>
            </a:xfrm>
            <a:prstGeom prst="rect">
              <a:avLst/>
            </a:prstGeom>
            <a:noFill/>
          </p:spPr>
          <p:txBody>
            <a:bodyPr wrap="square" lIns="0" tIns="0" rIns="0" bIns="0" rtlCol="0" anchor="b">
              <a:noAutofit/>
            </a:bodyPr>
            <a:p>
              <a:pPr>
                <a:spcBef>
                  <a:spcPct val="0"/>
                </a:spcBef>
                <a:spcAft>
                  <a:spcPct val="0"/>
                </a:spcAft>
              </a:pPr>
              <a:r>
                <a:rPr lang="en-US" altLang="zh-CN" sz="1700" b="1" kern="0">
                  <a:solidFill>
                    <a:schemeClr val="bg1"/>
                  </a:solidFill>
                  <a:latin typeface="+mn-ea"/>
                  <a:cs typeface="+mn-ea"/>
                  <a:sym typeface="+mn-ea"/>
                </a:rPr>
                <a:t>“Credit Plus” Enterprise</a:t>
              </a:r>
              <a:endParaRPr lang="zh-CN" altLang="en-US" sz="1700" b="1" kern="0">
                <a:solidFill>
                  <a:schemeClr val="bg1"/>
                </a:solidFill>
                <a:latin typeface="+mn-ea"/>
                <a:cs typeface="+mn-ea"/>
              </a:endParaRPr>
            </a:p>
          </p:txBody>
        </p:sp>
        <p:sp>
          <p:nvSpPr>
            <p:cNvPr id="15" name="矩形 14"/>
            <p:cNvSpPr/>
            <p:nvPr>
              <p:custDataLst>
                <p:tags r:id="rId9"/>
              </p:custDataLst>
            </p:nvPr>
          </p:nvSpPr>
          <p:spPr>
            <a:xfrm>
              <a:off x="12083" y="2160"/>
              <a:ext cx="2087" cy="1562"/>
            </a:xfrm>
            <a:prstGeom prst="rect">
              <a:avLst/>
            </a:prstGeom>
            <a:noFill/>
          </p:spPr>
          <p:txBody>
            <a:bodyPr wrap="none" lIns="0" tIns="0" rIns="0" bIns="0" rtlCol="0" anchor="ctr">
              <a:noAutofit/>
            </a:bodyPr>
            <a:p>
              <a:pPr>
                <a:spcBef>
                  <a:spcPct val="0"/>
                </a:spcBef>
                <a:spcAft>
                  <a:spcPct val="0"/>
                </a:spcAft>
              </a:pPr>
              <a:r>
                <a:rPr lang="en-US" altLang="zh-CN" sz="7200" b="1" kern="0" dirty="0">
                  <a:solidFill>
                    <a:schemeClr val="bg1"/>
                  </a:solidFill>
                  <a:latin typeface="+mn-ea"/>
                  <a:cs typeface="+mn-ea"/>
                </a:rPr>
                <a:t>03</a:t>
              </a:r>
              <a:endParaRPr lang="en-US" altLang="zh-CN" sz="7200" b="1" kern="0" dirty="0">
                <a:solidFill>
                  <a:schemeClr val="bg1"/>
                </a:solidFill>
                <a:latin typeface="+mn-ea"/>
                <a:cs typeface="+mn-ea"/>
              </a:endParaRPr>
            </a:p>
          </p:txBody>
        </p:sp>
        <p:cxnSp>
          <p:nvCxnSpPr>
            <p:cNvPr id="14" name="直接连接符 13"/>
            <p:cNvCxnSpPr/>
            <p:nvPr>
              <p:custDataLst>
                <p:tags r:id="rId10"/>
              </p:custDataLst>
            </p:nvPr>
          </p:nvCxnSpPr>
          <p:spPr>
            <a:xfrm>
              <a:off x="1721" y="2278"/>
              <a:ext cx="0" cy="5499"/>
            </a:xfrm>
            <a:prstGeom prst="line">
              <a:avLst/>
            </a:prstGeom>
            <a:ln w="19050">
              <a:solidFill>
                <a:schemeClr val="bg1">
                  <a:alpha val="30000"/>
                </a:schemeClr>
              </a:solidFill>
            </a:ln>
            <a:effectLst/>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11"/>
              </p:custDataLst>
            </p:nvPr>
          </p:nvCxnSpPr>
          <p:spPr>
            <a:xfrm>
              <a:off x="6748" y="2278"/>
              <a:ext cx="0" cy="5499"/>
            </a:xfrm>
            <a:prstGeom prst="line">
              <a:avLst/>
            </a:prstGeom>
            <a:ln w="19050">
              <a:solidFill>
                <a:schemeClr val="bg1">
                  <a:alpha val="30000"/>
                </a:schemeClr>
              </a:solidFill>
            </a:ln>
            <a:effectLst/>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12"/>
              </p:custDataLst>
            </p:nvPr>
          </p:nvCxnSpPr>
          <p:spPr>
            <a:xfrm>
              <a:off x="11830" y="2278"/>
              <a:ext cx="41" cy="5499"/>
            </a:xfrm>
            <a:prstGeom prst="line">
              <a:avLst/>
            </a:prstGeom>
            <a:ln w="19050">
              <a:solidFill>
                <a:schemeClr val="bg1">
                  <a:alpha val="30000"/>
                </a:schemeClr>
              </a:solidFill>
            </a:ln>
            <a:effectLst/>
          </p:spPr>
          <p:style>
            <a:lnRef idx="1">
              <a:schemeClr val="accent1"/>
            </a:lnRef>
            <a:fillRef idx="0">
              <a:schemeClr val="accent1"/>
            </a:fillRef>
            <a:effectRef idx="0">
              <a:schemeClr val="accent1"/>
            </a:effectRef>
            <a:fontRef idx="minor">
              <a:schemeClr val="tx1"/>
            </a:fontRef>
          </p:style>
        </p:cxnSp>
        <p:pic>
          <p:nvPicPr>
            <p:cNvPr id="8" name="图片对象" descr="D:/证书资料/金泰谊所有证书扫描件/省专精特新证书(1).jpg省专精特新证书(1)"/>
            <p:cNvPicPr>
              <a:picLocks noChangeAspect="1"/>
            </p:cNvPicPr>
            <p:nvPr>
              <p:custDataLst>
                <p:tags r:id="rId13"/>
              </p:custDataLst>
            </p:nvPr>
          </p:nvPicPr>
          <p:blipFill>
            <a:blip r:embed="rId14"/>
            <a:srcRect t="3259" b="3259"/>
            <a:stretch>
              <a:fillRect/>
            </a:stretch>
          </p:blipFill>
          <p:spPr>
            <a:xfrm>
              <a:off x="2074" y="4002"/>
              <a:ext cx="4090" cy="2551"/>
            </a:xfrm>
            <a:prstGeom prst="rect">
              <a:avLst/>
            </a:prstGeom>
            <a:ln w="9525" cap="flat" cmpd="sng" algn="ctr">
              <a:solidFill>
                <a:schemeClr val="accent1">
                  <a:alpha val="50000"/>
                </a:schemeClr>
              </a:solidFill>
              <a:prstDash val="solid"/>
              <a:round/>
              <a:headEnd type="none" w="med" len="med"/>
              <a:tailEnd type="none" w="med" len="med"/>
            </a:ln>
          </p:spPr>
        </p:pic>
        <p:pic>
          <p:nvPicPr>
            <p:cNvPr id="9" name="图片 8" descr="2022信用认证牌匾"/>
            <p:cNvPicPr>
              <a:picLocks noChangeAspect="1"/>
            </p:cNvPicPr>
            <p:nvPr>
              <p:custDataLst>
                <p:tags r:id="rId15"/>
              </p:custDataLst>
            </p:nvPr>
          </p:nvPicPr>
          <p:blipFill>
            <a:blip r:embed="rId16"/>
            <a:stretch>
              <a:fillRect/>
            </a:stretch>
          </p:blipFill>
          <p:spPr>
            <a:xfrm>
              <a:off x="12495" y="3818"/>
              <a:ext cx="4337" cy="2892"/>
            </a:xfrm>
            <a:prstGeom prst="rect">
              <a:avLst/>
            </a:prstGeom>
          </p:spPr>
        </p:pic>
        <p:pic>
          <p:nvPicPr>
            <p:cNvPr id="13" name="图片 12" descr="金泰谊国高证书"/>
            <p:cNvPicPr>
              <a:picLocks noChangeAspect="1"/>
            </p:cNvPicPr>
            <p:nvPr>
              <p:custDataLst>
                <p:tags r:id="rId17"/>
              </p:custDataLst>
            </p:nvPr>
          </p:nvPicPr>
          <p:blipFill>
            <a:blip r:embed="rId18"/>
            <a:stretch>
              <a:fillRect/>
            </a:stretch>
          </p:blipFill>
          <p:spPr>
            <a:xfrm rot="5400000">
              <a:off x="7804" y="3218"/>
              <a:ext cx="2891" cy="4091"/>
            </a:xfrm>
            <a:prstGeom prst="rect">
              <a:avLst/>
            </a:prstGeom>
          </p:spPr>
        </p:pic>
      </p:grpSp>
      <p:grpSp>
        <p:nvGrpSpPr>
          <p:cNvPr id="3" name="组合 2"/>
          <p:cNvGrpSpPr/>
          <p:nvPr/>
        </p:nvGrpSpPr>
        <p:grpSpPr>
          <a:xfrm>
            <a:off x="494030" y="374015"/>
            <a:ext cx="15307945" cy="986790"/>
            <a:chOff x="2266" y="770"/>
            <a:chExt cx="24107" cy="1554"/>
          </a:xfrm>
        </p:grpSpPr>
        <p:sp>
          <p:nvSpPr>
            <p:cNvPr id="6" name="文本框 5"/>
            <p:cNvSpPr txBox="1"/>
            <p:nvPr>
              <p:custDataLst>
                <p:tags r:id="rId19"/>
              </p:custDataLst>
            </p:nvPr>
          </p:nvSpPr>
          <p:spPr>
            <a:xfrm>
              <a:off x="2493" y="925"/>
              <a:ext cx="23880" cy="1399"/>
            </a:xfrm>
            <a:prstGeom prst="rect">
              <a:avLst/>
            </a:prstGeom>
          </p:spPr>
          <p:txBody>
            <a:bodyPr lIns="90000" tIns="46800" rIns="90000" bIns="46800" anchor="ctr">
              <a:normAutofit/>
            </a:bodyPr>
            <a:lstStyle>
              <a:lvl1pPr algn="ctr" defTabSz="914400" eaLnBrk="1" fontAlgn="auto" latinLnBrk="0" hangingPunct="1">
                <a:lnSpc>
                  <a:spcPct val="90000"/>
                </a:lnSpc>
                <a:spcAft>
                  <a:spcPts val="0"/>
                </a:spcAft>
                <a:buNone/>
                <a:defRPr sz="4400" cap="all">
                  <a:solidFill>
                    <a:schemeClr val="bg1"/>
                  </a:solidFill>
                  <a:latin typeface="+mj-lt"/>
                  <a:ea typeface="+mj-ea"/>
                  <a:cs typeface="+mj-cs"/>
                </a:defRPr>
              </a:lvl1pPr>
            </a:lstStyle>
            <a:p>
              <a:pPr algn="l"/>
              <a:r>
                <a:rPr lang="en-US" altLang="zh-CN" sz="3600" b="1" dirty="0">
                  <a:solidFill>
                    <a:srgbClr val="FFF1D2"/>
                  </a:solidFill>
                  <a:latin typeface="微软雅黑" panose="020B0503020204020204" charset="-122"/>
                  <a:ea typeface="微软雅黑" panose="020B0503020204020204" charset="-122"/>
                </a:rPr>
                <a:t>Corporate Honors</a:t>
              </a:r>
              <a:endParaRPr lang="en-US" altLang="zh-CN" sz="3600" b="1" dirty="0">
                <a:solidFill>
                  <a:srgbClr val="FFF1D2"/>
                </a:solidFill>
                <a:latin typeface="微软雅黑" panose="020B0503020204020204" charset="-122"/>
                <a:ea typeface="微软雅黑" panose="020B0503020204020204" charset="-122"/>
              </a:endParaRPr>
            </a:p>
          </p:txBody>
        </p:sp>
        <p:sp>
          <p:nvSpPr>
            <p:cNvPr id="11" name="矩形 10"/>
            <p:cNvSpPr/>
            <p:nvPr/>
          </p:nvSpPr>
          <p:spPr>
            <a:xfrm>
              <a:off x="2266" y="770"/>
              <a:ext cx="227" cy="14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rgbClr val="FFF1D2"/>
                </a:solidFill>
              </a:endParaRPr>
            </a:p>
          </p:txBody>
        </p:sp>
      </p:grpSp>
    </p:spTree>
    <p:custDataLst>
      <p:tags r:id="rId20"/>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4997" cy="6856315"/>
          </a:xfrm>
          <a:prstGeom prst="rect">
            <a:avLst/>
          </a:prstGeom>
        </p:spPr>
      </p:pic>
      <p:pic>
        <p:nvPicPr>
          <p:cNvPr id="34" name="图片 33"/>
          <p:cNvPicPr>
            <a:picLocks noChangeAspect="1"/>
          </p:cNvPicPr>
          <p:nvPr/>
        </p:nvPicPr>
        <p:blipFill>
          <a:blip r:embed="rId2"/>
          <a:stretch>
            <a:fillRect/>
          </a:stretch>
        </p:blipFill>
        <p:spPr>
          <a:xfrm>
            <a:off x="606904" y="1166587"/>
            <a:ext cx="2891155" cy="2113915"/>
          </a:xfrm>
          <a:prstGeom prst="rect">
            <a:avLst/>
          </a:prstGeom>
        </p:spPr>
      </p:pic>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16</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3"/>
            </p:custDataLst>
          </p:nvPr>
        </p:nvGraphicFramePr>
        <p:xfrm>
          <a:off x="4722495" y="0"/>
          <a:ext cx="7469505" cy="6858000"/>
        </p:xfrm>
        <a:graphic>
          <a:graphicData uri="http://schemas.openxmlformats.org/drawingml/2006/table">
            <a:tbl>
              <a:tblPr firstRow="1" firstCol="1" bandRow="1">
                <a:tableStyleId>{16E004A4-06A2-4515-88BB-FF1352FE1356}</a:tableStyleId>
              </a:tblPr>
              <a:tblGrid>
                <a:gridCol w="1611630"/>
                <a:gridCol w="5857875"/>
              </a:tblGrid>
              <a:tr h="305435">
                <a:tc gridSpan="2">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KT160H-N95</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2667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A&amp;A&amp;D is metal shell, C shell is plastic; Size: 362mm*251.4mm*18.5mm；Weight：1.6KG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54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16"  IPS  FHD 1920*1200 16:10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60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Intel Alder Lake N95 Main frequency 1.7G, maximum frequency 3.4G, 4 cores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54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UHD Graphics integrated graphics card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6060">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Standard:LPDDR4  2666MB  16GB；Optional :8GB/32GB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733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:SSD SATA 2280  256 G ；Optional :128GB/512GB/1TB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098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606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battery，7.7V 5000mAH 38.5WH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54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0985">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60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035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098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Dual MIC, integrated in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8801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 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5716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Data transmission only, optional: Full function - charging, data transmission, display audio output</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HDMI 1.4*1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3</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60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162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54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802.11b/g/n/ac+BT，2.4G&amp;5G Dual-band WIFI, optional: 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098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BT4.2，optional 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098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wall 36W adapter, output 12V 3A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3" name="图片 2"/>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4" name="图片 3"/>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5" name="图片 4"/>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6"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sp>
        <p:nvSpPr>
          <p:cNvPr id="6" name="textbox 174"/>
          <p:cNvSpPr/>
          <p:nvPr/>
        </p:nvSpPr>
        <p:spPr>
          <a:xfrm>
            <a:off x="534507" y="461484"/>
            <a:ext cx="2298227" cy="296906"/>
          </a:xfrm>
          <a:prstGeom prst="rect">
            <a:avLst/>
          </a:prstGeom>
          <a:noFill/>
          <a:ln w="0" cap="flat">
            <a:noFill/>
            <a:prstDash val="solid"/>
            <a:miter lim="0"/>
          </a:ln>
        </p:spPr>
        <p:txBody>
          <a:bodyPr vert="horz" wrap="square" lIns="0" tIns="0" rIns="0" bIns="0"/>
          <a:lstStyle/>
          <a:p>
            <a:pPr algn="l" rtl="0" eaLnBrk="0">
              <a:lnSpc>
                <a:spcPct val="83000"/>
              </a:lnSpc>
            </a:pP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14</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2"/>
            </p:custDataLst>
          </p:nvPr>
        </p:nvGraphicFramePr>
        <p:xfrm>
          <a:off x="4730750" y="1905"/>
          <a:ext cx="7460615" cy="6856730"/>
        </p:xfrm>
        <a:graphic>
          <a:graphicData uri="http://schemas.openxmlformats.org/drawingml/2006/table">
            <a:tbl>
              <a:tblPr firstRow="1" firstCol="1" bandRow="1">
                <a:tableStyleId>{A5033788-CD1E-49EA-9DB6-FCE5356E6357}</a:tableStyleId>
              </a:tblPr>
              <a:tblGrid>
                <a:gridCol w="1621790"/>
                <a:gridCol w="5838825"/>
              </a:tblGrid>
              <a:tr h="228600">
                <a:tc gridSpan="2">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KT141S-i3 1315U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22796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Shell material optional: metal shell &amp; plastic; Size：314.40*220.00*19.9mm；Weight：1.5KG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14"  IPS  FHD 1920*1080 16:9</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Intel® Core™ i3-1315U Processor (10M Cache, up to 4.50 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UHD Graphics for 13th Gen Intel® Processors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Standard :LPDDR4  2666MB  16GB；Optional :8GB/32GB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Standard:SSD SATA 2280  256 G ；Optional :128GB/512GB/1TB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86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battery，11.4V 4500mAH 51.3WH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797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733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Dual MIC, integrated in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9499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5259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Full function - charging, data transmission, display audio output;</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HDMI 1.4A*1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3</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797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2735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802.11b/g/n/ac+BT，2.4G&amp;Dual-band WIFI, optional: 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Wired network: Gigabit network card, RJ45 network 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BT4.2，optional 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797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Adapter optional: wall or desktop, output 19V 3.42A; Fast charge: PD65W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pic>
        <p:nvPicPr>
          <p:cNvPr id="3" name="图片 2"/>
          <p:cNvPicPr>
            <a:picLocks noChangeAspect="1"/>
          </p:cNvPicPr>
          <p:nvPr/>
        </p:nvPicPr>
        <p:blipFill>
          <a:blip r:embed="rId3"/>
          <a:stretch>
            <a:fillRect/>
          </a:stretch>
        </p:blipFill>
        <p:spPr>
          <a:xfrm>
            <a:off x="395174" y="1111519"/>
            <a:ext cx="3256915" cy="1936750"/>
          </a:xfrm>
          <a:prstGeom prst="rect">
            <a:avLst/>
          </a:prstGeom>
          <a:noFill/>
          <a:ln w="9525">
            <a:noFill/>
          </a:ln>
        </p:spPr>
      </p:pic>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4" name="图片 3"/>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5" name="图片 4"/>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7" name="图片 6"/>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4"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3370"/>
            <a:ext cx="12192000" cy="6854630"/>
          </a:xfrm>
          <a:prstGeom prst="rect">
            <a:avLst/>
          </a:prstGeom>
        </p:spPr>
      </p:pic>
      <p:sp>
        <p:nvSpPr>
          <p:cNvPr id="6" name="textbox 174"/>
          <p:cNvSpPr/>
          <p:nvPr/>
        </p:nvSpPr>
        <p:spPr>
          <a:xfrm>
            <a:off x="534507" y="461484"/>
            <a:ext cx="2298227" cy="296906"/>
          </a:xfrm>
          <a:prstGeom prst="rect">
            <a:avLst/>
          </a:prstGeom>
          <a:noFill/>
          <a:ln w="0" cap="flat">
            <a:noFill/>
            <a:prstDash val="solid"/>
            <a:miter lim="0"/>
          </a:ln>
        </p:spPr>
        <p:txBody>
          <a:bodyPr vert="horz" wrap="square" lIns="0" tIns="0" rIns="0" bIns="0"/>
          <a:lstStyle/>
          <a:p>
            <a:pPr algn="l" rtl="0" eaLnBrk="0">
              <a:lnSpc>
                <a:spcPct val="83000"/>
              </a:lnSpc>
            </a:pP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14</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2"/>
            </p:custDataLst>
          </p:nvPr>
        </p:nvGraphicFramePr>
        <p:xfrm>
          <a:off x="4751705" y="0"/>
          <a:ext cx="7440295" cy="6858635"/>
        </p:xfrm>
        <a:graphic>
          <a:graphicData uri="http://schemas.openxmlformats.org/drawingml/2006/table">
            <a:tbl>
              <a:tblPr firstRow="1" firstCol="1" bandRow="1">
                <a:tableStyleId>{57D9AF30-A7A8-42EA-8AA9-9475A9952735}</a:tableStyleId>
              </a:tblPr>
              <a:tblGrid>
                <a:gridCol w="1625600"/>
                <a:gridCol w="5814695"/>
              </a:tblGrid>
              <a:tr h="231775">
                <a:tc gridSpan="2">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sym typeface="+mn-ea"/>
                        </a:rPr>
                        <a:t>KT141S-i5 12450H</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Shell material optional: metal shell &amp; plastic; Size：314.40*220.00*19.9mm；Weight：1.5KG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14"  IPS  FHD 1920*1080 16:9</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Intel® Core™ i5-12450H Processor (12M Cache, up to 4.40 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UHD Graphics for 12th Gen Intel® Processors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Standard:LPDDR4  2666MB  16GB；Optional :8GB/32GB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:SSD SATA 2280  256 G ；Optional :128GB/512GB/1TB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battery，11.4V 4500mAH 51.3WH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Dual MIC, integrated in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60325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61353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Full function - charging, data transmission, display audio output; Customizable: Type-C*2</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HDMI 1.4A*1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3</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337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802.11b/g/n/ac+BT，2.4G&amp;5G Dual-band WIFI, optional: 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Wired network: Gigabit network card, RJ45 network 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177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BT4.2，optional 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797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Adapter optional: wall or desktop, output 19V 3.42A; Fast charge: PD65W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pic>
        <p:nvPicPr>
          <p:cNvPr id="3" name="图片 2"/>
          <p:cNvPicPr>
            <a:picLocks noChangeAspect="1"/>
          </p:cNvPicPr>
          <p:nvPr/>
        </p:nvPicPr>
        <p:blipFill>
          <a:blip r:embed="rId3"/>
          <a:stretch>
            <a:fillRect/>
          </a:stretch>
        </p:blipFill>
        <p:spPr>
          <a:xfrm>
            <a:off x="393143" y="1072432"/>
            <a:ext cx="3256915" cy="1936750"/>
          </a:xfrm>
          <a:prstGeom prst="rect">
            <a:avLst/>
          </a:prstGeom>
          <a:noFill/>
          <a:ln w="9525">
            <a:noFill/>
          </a:ln>
        </p:spPr>
      </p:pic>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4" name="图片 3"/>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5" name="图片 4"/>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7" name="图片 6"/>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4"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sp>
        <p:nvSpPr>
          <p:cNvPr id="6" name="textbox 174"/>
          <p:cNvSpPr/>
          <p:nvPr/>
        </p:nvSpPr>
        <p:spPr>
          <a:xfrm>
            <a:off x="534507" y="461484"/>
            <a:ext cx="2298227" cy="296906"/>
          </a:xfrm>
          <a:prstGeom prst="rect">
            <a:avLst/>
          </a:prstGeom>
          <a:noFill/>
          <a:ln w="0" cap="flat">
            <a:noFill/>
            <a:prstDash val="solid"/>
            <a:miter lim="0"/>
          </a:ln>
        </p:spPr>
        <p:txBody>
          <a:bodyPr vert="horz" wrap="square" lIns="0" tIns="0" rIns="0" bIns="0"/>
          <a:lstStyle/>
          <a:p>
            <a:pPr algn="l" rtl="0" eaLnBrk="0">
              <a:lnSpc>
                <a:spcPct val="83000"/>
              </a:lnSpc>
            </a:pP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14</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2"/>
            </p:custDataLst>
          </p:nvPr>
        </p:nvGraphicFramePr>
        <p:xfrm>
          <a:off x="4746625" y="1905"/>
          <a:ext cx="7424420" cy="6854190"/>
        </p:xfrm>
        <a:graphic>
          <a:graphicData uri="http://schemas.openxmlformats.org/drawingml/2006/table">
            <a:tbl>
              <a:tblPr firstRow="1" firstCol="1" bandRow="1">
                <a:tableStyleId>{9636A970-3BB8-48EB-8437-3645861AD0CC}</a:tableStyleId>
              </a:tblPr>
              <a:tblGrid>
                <a:gridCol w="1631315"/>
                <a:gridCol w="5793105"/>
              </a:tblGrid>
              <a:tr h="237490">
                <a:tc gridSpan="2">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KT141S-i7 1255U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3778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Shell material optional: metal shell &amp; plastic; Size：314.40*220.00*19.9mm；Weight：1.5KG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14"  IPS  FHD 1920*1080 16:9</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Core™ i7-1255U Processor (12M Cache, up to 4.70 GHz)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Iris® Xe Graphics eligible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:LPDDR4  2666MB  16GB；Optional :8GB/32GB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:SSD SATA 2280  256 G ；Optional :128GB/512GB/1TB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battery，11.4V 4500mAH 51.3WH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Dual MIC, integrated in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676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35699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Full function - charging, data transmission, display audio output;</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HDMI 1.4A*1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3</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marR="0" lvl="0" indent="-285750" algn="l" defTabSz="914400" rtl="0" eaLnBrk="1" fontAlgn="auto" latinLnBrk="0" hangingPunct="1">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064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802.11b/g/n/ac+BT，2.4G&amp;5G Dual-band WIFI, optional: 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Wired network: Gigabit network card, RJ45 network 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74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BT4.2，optional 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4544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Adapter optional: wall or desktop, output 19V 3.42A; Fast charge: PD65W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pic>
        <p:nvPicPr>
          <p:cNvPr id="3" name="图片 2"/>
          <p:cNvPicPr>
            <a:picLocks noChangeAspect="1"/>
          </p:cNvPicPr>
          <p:nvPr/>
        </p:nvPicPr>
        <p:blipFill>
          <a:blip r:embed="rId3"/>
          <a:stretch>
            <a:fillRect/>
          </a:stretch>
        </p:blipFill>
        <p:spPr>
          <a:xfrm>
            <a:off x="380583" y="1056643"/>
            <a:ext cx="3256915" cy="1936750"/>
          </a:xfrm>
          <a:prstGeom prst="rect">
            <a:avLst/>
          </a:prstGeom>
          <a:noFill/>
          <a:ln w="9525">
            <a:noFill/>
          </a:ln>
        </p:spPr>
      </p:pic>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4" name="图片 3"/>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5" name="图片 4"/>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7" name="图片 6"/>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4"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sp>
        <p:nvSpPr>
          <p:cNvPr id="6" name="textbox 174"/>
          <p:cNvSpPr/>
          <p:nvPr/>
        </p:nvSpPr>
        <p:spPr>
          <a:xfrm>
            <a:off x="534507" y="461484"/>
            <a:ext cx="2298227" cy="296906"/>
          </a:xfrm>
          <a:prstGeom prst="rect">
            <a:avLst/>
          </a:prstGeom>
          <a:noFill/>
          <a:ln w="0" cap="flat">
            <a:noFill/>
            <a:prstDash val="solid"/>
            <a:miter lim="0"/>
          </a:ln>
        </p:spPr>
        <p:txBody>
          <a:bodyPr vert="horz" wrap="square" lIns="0" tIns="0" rIns="0" bIns="0"/>
          <a:lstStyle/>
          <a:p>
            <a:pPr algn="l" rtl="0" eaLnBrk="0">
              <a:lnSpc>
                <a:spcPct val="83000"/>
              </a:lnSpc>
            </a:pP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15.6</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2"/>
            </p:custDataLst>
          </p:nvPr>
        </p:nvGraphicFramePr>
        <p:xfrm>
          <a:off x="4731385" y="0"/>
          <a:ext cx="7474585" cy="6856095"/>
        </p:xfrm>
        <a:graphic>
          <a:graphicData uri="http://schemas.openxmlformats.org/drawingml/2006/table">
            <a:tbl>
              <a:tblPr firstRow="1" firstCol="1" bandRow="1">
                <a:tableStyleId>{ECE5E753-F090-4A42-B197-CED43B56691B}</a:tableStyleId>
              </a:tblPr>
              <a:tblGrid>
                <a:gridCol w="1617980"/>
                <a:gridCol w="5856605"/>
              </a:tblGrid>
              <a:tr h="243205">
                <a:tc gridSpan="2">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KT156S-i5 12450H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Shell material optional: metal shell &amp; plastic; Size：357.40*228.00*19.2mm；Weight：1.6KG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15.6"  IPS  FHD 1920*1080 16:9</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Intel® Core™ i5-12450H Processor (12M Cache, up to 4.40 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84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UHD Graphics for 12th Gen Intel® Processors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:LPDDR4  2666MB  16GB；Optional :8GB/32GB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Standard:SSD SATA 2280  256 G ；Optional :128GB/512GB/1TB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battery，11.55V 5000mAH 57.75WH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Dual MIC, integrated in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8547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46621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Full function - charging, data transmission, display audio output; Customizable: Type-C*2</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HDMI 1.4A*1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3</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1719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802.11b/g/n/ac+BT，2.4G&amp;5G Dual-band WIFI, optional: 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Wired network: Gigabit network card, RJ45 network 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BT4.2，optional 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28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Adapter optional: wall or desktop, output 19V 3.42A; Fast charge: PD65W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pic>
        <p:nvPicPr>
          <p:cNvPr id="3" name="图片 2"/>
          <p:cNvPicPr>
            <a:picLocks noChangeAspect="1"/>
          </p:cNvPicPr>
          <p:nvPr/>
        </p:nvPicPr>
        <p:blipFill>
          <a:blip r:embed="rId3"/>
          <a:stretch>
            <a:fillRect/>
          </a:stretch>
        </p:blipFill>
        <p:spPr>
          <a:xfrm>
            <a:off x="332334" y="1056643"/>
            <a:ext cx="3256915" cy="1936750"/>
          </a:xfrm>
          <a:prstGeom prst="rect">
            <a:avLst/>
          </a:prstGeom>
          <a:noFill/>
          <a:ln w="9525">
            <a:noFill/>
          </a:ln>
        </p:spPr>
      </p:pic>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4" name="图片 3"/>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5" name="图片 4"/>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7" name="图片 6"/>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4"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14</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2"/>
            </p:custDataLst>
          </p:nvPr>
        </p:nvGraphicFramePr>
        <p:xfrm>
          <a:off x="4735195" y="1905"/>
          <a:ext cx="7546975" cy="6859270"/>
        </p:xfrm>
        <a:graphic>
          <a:graphicData uri="http://schemas.openxmlformats.org/drawingml/2006/table">
            <a:tbl>
              <a:tblPr firstRow="1" firstCol="1" bandRow="1">
                <a:tableStyleId>{8188525B-BB5B-455C-B8FC-4D1082A6FF3C}</a:tableStyleId>
              </a:tblPr>
              <a:tblGrid>
                <a:gridCol w="1639570"/>
                <a:gridCol w="5907405"/>
              </a:tblGrid>
              <a:tr h="239395">
                <a:tc gridSpan="2">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KT141S-i7 13620H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Shell material optional: metal shell &amp; plastic; Size：314.40*220.00*19.9mm；Weight：1.5KG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939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14"  IPS  FHD 1920*1080 16:9</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939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Core™ i7-13620H Processor (24M Cache, up to 4.90 GHz)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939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UHD Graphics for 13th Gen Intel® Processors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9395">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:DDR5 4800MB/5200MB  16GB；Optional :32GB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939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:SSD NVME 2280  256 G ；Optional :512GB/1TB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03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9395">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battery，11.4V 4500mAH 51.3WH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03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03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939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03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Dual MIC, integrated in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7658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52908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Full function - charging, data transmission, display audio output; Customizable: Type-C*2</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HDMI 1.4A*1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3</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939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marR="0" lvl="0" indent="-285750" algn="l" defTabSz="914400" rtl="0" eaLnBrk="1" fontAlgn="auto" latinLnBrk="0" hangingPunct="1">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1211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802.11b/g/n/ax+BT5.0，WIFI6；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Wired network: Gigabit network card, RJ45 network 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7178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Adapter optional: wall or desktop, output 19V 3.42A; Fast charge: PD65W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pic>
        <p:nvPicPr>
          <p:cNvPr id="3" name="图片 2"/>
          <p:cNvPicPr>
            <a:picLocks noChangeAspect="1"/>
          </p:cNvPicPr>
          <p:nvPr/>
        </p:nvPicPr>
        <p:blipFill>
          <a:blip r:embed="rId3"/>
          <a:stretch>
            <a:fillRect/>
          </a:stretch>
        </p:blipFill>
        <p:spPr>
          <a:xfrm>
            <a:off x="459414" y="1056643"/>
            <a:ext cx="3256915" cy="1936750"/>
          </a:xfrm>
          <a:prstGeom prst="rect">
            <a:avLst/>
          </a:prstGeom>
          <a:noFill/>
          <a:ln w="9525">
            <a:noFill/>
          </a:ln>
        </p:spPr>
      </p:pic>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4" name="图片 3"/>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5" name="图片 4"/>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6" name="图片 5"/>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7"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14</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2"/>
            </p:custDataLst>
          </p:nvPr>
        </p:nvGraphicFramePr>
        <p:xfrm>
          <a:off x="4766310" y="1905"/>
          <a:ext cx="7415530" cy="6885305"/>
        </p:xfrm>
        <a:graphic>
          <a:graphicData uri="http://schemas.openxmlformats.org/drawingml/2006/table">
            <a:tbl>
              <a:tblPr firstRow="1" firstCol="1" bandRow="1">
                <a:tableStyleId>{0F41416A-ED91-4A52-B0D1-7B2DD906849D}</a:tableStyleId>
              </a:tblPr>
              <a:tblGrid>
                <a:gridCol w="1555115"/>
                <a:gridCol w="5860415"/>
              </a:tblGrid>
              <a:tr h="238760">
                <a:tc gridSpan="2">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KT141S-Ultra 7 155H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36068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Shell material optional: metal shell &amp; plastic; Size：314.40*220.00*19.9mm；Weight：1.5KG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14"  IPS  FHD 1920*1080 16:9</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Core™ Ultra 7 processor 155H (24M Cache, up to 4.80 GHz)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Arc™ graphics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:DDR5 5600MB  16GB；Optional :32GB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:SSD NVME 2280  256 G ；Optional:512GB/1TB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battery，11.4V 4500mAH 51.3WH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Dual MIC, integrated in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6451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4986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Full function - charging, data transmission, display audio output; Customizable: Type-C*2</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HDMI 1.4A*1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3</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0259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802.11b/g/n/ax+BT5.0，WIFI6；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Wired network: Gigabit network card, RJ45 network 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Adapter optional: wall or desktop, output 19V 3.42A; Fast charge: PD65W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pic>
        <p:nvPicPr>
          <p:cNvPr id="3" name="图片 2"/>
          <p:cNvPicPr>
            <a:picLocks noChangeAspect="1"/>
          </p:cNvPicPr>
          <p:nvPr/>
        </p:nvPicPr>
        <p:blipFill>
          <a:blip r:embed="rId3"/>
          <a:stretch>
            <a:fillRect/>
          </a:stretch>
        </p:blipFill>
        <p:spPr>
          <a:xfrm>
            <a:off x="669289" y="1056451"/>
            <a:ext cx="3256915" cy="1936750"/>
          </a:xfrm>
          <a:prstGeom prst="rect">
            <a:avLst/>
          </a:prstGeom>
          <a:noFill/>
          <a:ln w="9525">
            <a:noFill/>
          </a:ln>
        </p:spPr>
      </p:pic>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4" name="图片 3"/>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5" name="图片 4"/>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6" name="图片 5"/>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7"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sp>
        <p:nvSpPr>
          <p:cNvPr id="6" name="textbox 174"/>
          <p:cNvSpPr/>
          <p:nvPr/>
        </p:nvSpPr>
        <p:spPr>
          <a:xfrm>
            <a:off x="534507" y="461484"/>
            <a:ext cx="3182397" cy="296906"/>
          </a:xfrm>
          <a:prstGeom prst="rect">
            <a:avLst/>
          </a:prstGeom>
          <a:noFill/>
          <a:ln w="0" cap="flat">
            <a:noFill/>
            <a:prstDash val="solid"/>
            <a:miter lim="0"/>
          </a:ln>
        </p:spPr>
        <p:txBody>
          <a:bodyPr vert="horz" wrap="square" lIns="0" tIns="0" rIns="0" bIns="0"/>
          <a:lstStyle/>
          <a:p>
            <a:pPr algn="l" rtl="0" eaLnBrk="0">
              <a:lnSpc>
                <a:spcPct val="83000"/>
              </a:lnSpc>
            </a:pP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15.6</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2"/>
            </p:custDataLst>
          </p:nvPr>
        </p:nvGraphicFramePr>
        <p:xfrm>
          <a:off x="4798695" y="0"/>
          <a:ext cx="7385050" cy="6889115"/>
        </p:xfrm>
        <a:graphic>
          <a:graphicData uri="http://schemas.openxmlformats.org/drawingml/2006/table">
            <a:tbl>
              <a:tblPr firstRow="1" firstCol="1" bandRow="1">
                <a:tableStyleId>{B2D29E92-AADB-42A9-87E1-84A2F6647328}</a:tableStyleId>
              </a:tblPr>
              <a:tblGrid>
                <a:gridCol w="1549400"/>
                <a:gridCol w="5835650"/>
              </a:tblGrid>
              <a:tr h="238760">
                <a:tc gridSpan="2">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KT156S-Ultra 7 155H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36068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Shell material optional: metal shell &amp; plastic; Size：357.40*228.00*19.2mm；Weight：1.6KG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15.6"  IPS  FHD 1920*1080 16:9</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Core™ Ultra 7 processor 155H (24M Cache, up to 4.80 GHz)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Intel® Arc™ graphics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Standard:DDR5 5600MB  16GB；Optional :32GB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Standard:SSD NVME 2280  256 G ；Optional :512GB/1TB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battery，11.55V 5000mAH 57.75WH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Dual MIC, integrated in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6578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50050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interface, φ3.5mm standard interface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Full function - charging, data transmission, display audio output; Customizable: Type-C*2</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HDMI 1.4A*1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3</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0322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802.11b/g/n/ax+BT5.0，WIFI6；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Wired network: Gigabit network card, RJ45 network 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BT5.x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Adapter optional: wall or desktop, output 19V 3.42A; Fast charge: PD65W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pic>
        <p:nvPicPr>
          <p:cNvPr id="3" name="图片 2"/>
          <p:cNvPicPr>
            <a:picLocks noChangeAspect="1"/>
          </p:cNvPicPr>
          <p:nvPr/>
        </p:nvPicPr>
        <p:blipFill>
          <a:blip r:embed="rId3"/>
          <a:stretch>
            <a:fillRect/>
          </a:stretch>
        </p:blipFill>
        <p:spPr>
          <a:xfrm>
            <a:off x="318731" y="1072432"/>
            <a:ext cx="3256915" cy="1936750"/>
          </a:xfrm>
          <a:prstGeom prst="rect">
            <a:avLst/>
          </a:prstGeom>
          <a:noFill/>
          <a:ln w="9525">
            <a:noFill/>
          </a:ln>
        </p:spPr>
      </p:pic>
      <p:sp>
        <p:nvSpPr>
          <p:cNvPr id="2"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4" name="图片 3"/>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5" name="图片 4"/>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7" name="图片 6"/>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4"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sp>
        <p:nvSpPr>
          <p:cNvPr id="6" name="textbox 174"/>
          <p:cNvSpPr/>
          <p:nvPr/>
        </p:nvSpPr>
        <p:spPr>
          <a:xfrm>
            <a:off x="534507" y="461484"/>
            <a:ext cx="3974915" cy="296906"/>
          </a:xfrm>
          <a:prstGeom prst="rect">
            <a:avLst/>
          </a:prstGeom>
          <a:noFill/>
          <a:ln w="0" cap="flat">
            <a:noFill/>
            <a:prstDash val="solid"/>
            <a:miter lim="0"/>
          </a:ln>
        </p:spPr>
        <p:txBody>
          <a:bodyPr vert="horz" wrap="square" lIns="0" tIns="0" rIns="0" bIns="0"/>
          <a:lstStyle/>
          <a:p>
            <a:pPr algn="l" rtl="0" eaLnBrk="0">
              <a:lnSpc>
                <a:spcPct val="83000"/>
              </a:lnSpc>
            </a:pPr>
            <a:endParaRPr lang="en-US" altLang="zh-CN" sz="1700" b="1" kern="200" spc="100" dirty="0">
              <a:solidFill>
                <a:schemeClr val="bg1">
                  <a:alpha val="100000"/>
                </a:scheme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endParaRPr>
          </a:p>
        </p:txBody>
      </p:sp>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16</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2"/>
            </p:custDataLst>
          </p:nvPr>
        </p:nvGraphicFramePr>
        <p:xfrm>
          <a:off x="4809445" y="1685"/>
          <a:ext cx="7395210" cy="6847840"/>
        </p:xfrm>
        <a:graphic>
          <a:graphicData uri="http://schemas.openxmlformats.org/drawingml/2006/table">
            <a:tbl>
              <a:tblPr firstRow="1" firstCol="1" bandRow="1">
                <a:tableStyleId>{EA4394EE-3154-4FF0-84E3-EA52CF1DC906}</a:tableStyleId>
              </a:tblPr>
              <a:tblGrid>
                <a:gridCol w="1564005"/>
                <a:gridCol w="5831204"/>
              </a:tblGrid>
              <a:tr h="240669">
                <a:tc gridSpan="2">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KT160DGX-i9 12900H&amp;RTX3060</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387766">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Shell material: A/C metal shell &amp;D shell plastic;；Size：357.7mm*277.3mm*24.7mm；Weight：2.8KG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16"  IPS  FHD 1920*1200 16:10，high refresh rate:165Hz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Intel® Core™ i9-12900H Processor (14Cores,24M Cache, up to 5.00 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RTX3060 6GB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:DDR4 3200MB  16GB；Optional:32GB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Standard:SSD NVME 2280 512GB ；Optional :1TB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battery，15V/6000mAh,90Wh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Dual MIC, integrated in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79323">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370954">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port, φ5.5mm port</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Full function - charging, data transfer, display audio output</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HDMI 1.4A*1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3</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 MIC-in:φ3.5mm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13171">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802.11b/g/n/ax+BT5.0，WIFI6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Wired network: Gigabit network card, RJ45 network 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0669">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BT5.0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5283">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Adapter: Desktop, output 19V 6.32A; 120W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pic>
        <p:nvPicPr>
          <p:cNvPr id="2" name="图片 1"/>
          <p:cNvPicPr>
            <a:picLocks noChangeAspect="1"/>
          </p:cNvPicPr>
          <p:nvPr/>
        </p:nvPicPr>
        <p:blipFill>
          <a:blip r:embed="rId3"/>
          <a:stretch>
            <a:fillRect/>
          </a:stretch>
        </p:blipFill>
        <p:spPr>
          <a:xfrm>
            <a:off x="534507" y="1223580"/>
            <a:ext cx="3260090" cy="1718310"/>
          </a:xfrm>
          <a:prstGeom prst="rect">
            <a:avLst/>
          </a:prstGeom>
          <a:noFill/>
          <a:ln w="9525">
            <a:noFill/>
          </a:ln>
        </p:spPr>
      </p:pic>
      <p:sp>
        <p:nvSpPr>
          <p:cNvPr id="3"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4" name="图片 3"/>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5" name="图片 4"/>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7" name="图片 6"/>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4"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6" name="picture 1766"/>
          <p:cNvPicPr>
            <a:picLocks noChangeAspect="1"/>
          </p:cNvPicPr>
          <p:nvPr/>
        </p:nvPicPr>
        <p:blipFill>
          <a:blip r:embed="rId1"/>
          <a:stretch>
            <a:fillRect/>
          </a:stretch>
        </p:blipFill>
        <p:spPr>
          <a:xfrm rot="21600000">
            <a:off x="0" y="1685"/>
            <a:ext cx="12192000" cy="6854630"/>
          </a:xfrm>
          <a:prstGeom prst="rect">
            <a:avLst/>
          </a:prstGeom>
        </p:spPr>
      </p:pic>
      <p:sp>
        <p:nvSpPr>
          <p:cNvPr id="8" name="textbox 174"/>
          <p:cNvSpPr/>
          <p:nvPr/>
        </p:nvSpPr>
        <p:spPr>
          <a:xfrm>
            <a:off x="249154" y="208094"/>
            <a:ext cx="2784212" cy="296906"/>
          </a:xfrm>
          <a:prstGeom prst="rect">
            <a:avLst/>
          </a:prstGeom>
          <a:noFill/>
          <a:ln w="0" cap="flat">
            <a:noFill/>
            <a:prstDash val="solid"/>
            <a:miter lim="0"/>
          </a:ln>
        </p:spPr>
        <p:txBody>
          <a:bodyPr vert="horz" wrap="square" lIns="0" tIns="0" rIns="0" bIns="0"/>
          <a:lstStyle/>
          <a:p>
            <a:pPr marL="171450" indent="-171450" algn="l" rtl="0" eaLnBrk="0">
              <a:lnSpc>
                <a:spcPct val="83000"/>
              </a:lnSpc>
              <a:buFont typeface="Wingdings" panose="05000000000000000000" charset="0"/>
              <a:buChar char="l"/>
            </a:pPr>
            <a:endParaRPr sz="100" dirty="0">
              <a:solidFill>
                <a:srgbClr val="EE7F2A"/>
              </a:solidFill>
              <a:effectLst>
                <a:outerShdw blurRad="50800" dist="38100" dir="5400000" algn="t" rotWithShape="0">
                  <a:prstClr val="black">
                    <a:alpha val="40000"/>
                  </a:prstClr>
                </a:outerShdw>
              </a:effectLst>
              <a:latin typeface="Arial" panose="020B0604020202020204"/>
              <a:ea typeface="Arial" panose="020B0604020202020204"/>
              <a:cs typeface="Arial" panose="020B0604020202020204"/>
            </a:endParaRPr>
          </a:p>
          <a:p>
            <a:pPr marL="457200" indent="-457200" algn="l" rtl="0" eaLnBrk="0">
              <a:lnSpc>
                <a:spcPct val="83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16</a:t>
            </a:r>
            <a:r>
              <a:rPr lang="en-GB"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inch laptop</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3" name="表格 12"/>
          <p:cNvGraphicFramePr/>
          <p:nvPr>
            <p:custDataLst>
              <p:tags r:id="rId2"/>
            </p:custDataLst>
          </p:nvPr>
        </p:nvGraphicFramePr>
        <p:xfrm>
          <a:off x="4751070" y="0"/>
          <a:ext cx="7447915" cy="6887845"/>
        </p:xfrm>
        <a:graphic>
          <a:graphicData uri="http://schemas.openxmlformats.org/drawingml/2006/table">
            <a:tbl>
              <a:tblPr firstRow="1" firstCol="1" bandRow="1">
                <a:tableStyleId>{6275291D-8448-4C65-BB80-05A68501B71A}</a:tableStyleId>
              </a:tblPr>
              <a:tblGrid>
                <a:gridCol w="1600200"/>
                <a:gridCol w="5847715"/>
              </a:tblGrid>
              <a:tr h="241300">
                <a:tc gridSpan="2">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KT160DGX-i9 12900H&amp;RTX4060</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anchor="ctr">
                    <a:lnR w="12700">
                      <a:solidFill>
                        <a:schemeClr val="bg1"/>
                      </a:solidFill>
                      <a:prstDash val="solid"/>
                    </a:lnR>
                    <a:lnT w="12700">
                      <a:solidFill>
                        <a:schemeClr val="bg1"/>
                      </a:solidFill>
                      <a:prstDash val="solid"/>
                    </a:lnT>
                    <a:lnB w="12700" cmpd="sng">
                      <a:solidFill>
                        <a:schemeClr val="bg1"/>
                      </a:solidFill>
                      <a:prstDash val="solid"/>
                    </a:lnB>
                  </a:tcPr>
                </a:tc>
              </a:tr>
              <a:tr h="38735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Product specification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Shell material: A/C metal shell &amp;D shell plastic;；Size：357.7mm*277.3mm*24.7mm；Weight：2.8KG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Display screen</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16"  IPS  FHD 1920*1200 16:10，high refresh rate：165Hz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Intel® Core™ i9-12900H Processor (14Cores,24M Cache, up to 5.00 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Graphics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RTX4060  8GB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rtl="0" fontAlgn="auto">
                        <a:lnSpc>
                          <a:spcPct val="100000"/>
                        </a:lnSpc>
                        <a:spcBef>
                          <a:spcPts val="0"/>
                        </a:spcBef>
                        <a:spcAft>
                          <a:spcPts val="0"/>
                        </a:spcAft>
                        <a:buClrTx/>
                        <a:buSzTx/>
                        <a:buFontTx/>
                        <a:defRPr/>
                      </a:pPr>
                      <a:r>
                        <a:rPr lang="zh-CN" altLang="en-US" sz="1000" dirty="0">
                          <a:solidFill>
                            <a:srgbClr val="FFE3B7"/>
                          </a:solidFill>
                          <a:latin typeface="微软雅黑" panose="020B0503020204020204" charset="-122"/>
                          <a:ea typeface="微软雅黑" panose="020B0503020204020204" charset="-122"/>
                        </a:rPr>
                        <a:t>Internal 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Standard:DDR5 5600MB  16GB；Optional :32&amp;64GB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Hard disk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:SSD NVME 2280 512GB ；Optional :1TB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System</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Windows 10&amp;11，can change the language according to the customer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Battery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Polymer lithium battery，15V/6000mAh,90Wh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Camera</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2MP</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Touchpad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Integrated touch pad with multi-touch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Fingerprint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Megaphone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BOX magaphone，8Ω 1W *2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Dual MIC, integrated in camera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8229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Keyboard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 layout, integrated switch button, keyboard layout can be customized according to different areas</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Keyboard backlight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39128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I/O 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DC-in port, φ5.5mm port</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Type-C*1 Full function - charging, data transfer, display audio output</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HDMI 1.4A*1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USB3.2 Gen1 * 3</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Headphone jack *1, φ3.5mm, MIC-in:φ3.5mm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Card reader: TF card slot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Safety keyhole *1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Indicator light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Power indicator, charging indicator, digital key indicator, case switch indicator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Sensor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Hall sensor</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1656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WiFi</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802.11b/g/n/ax+BT5.0，WIFI6</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Wired network: Gigabit network card, RJ45 network 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Bluetooth</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BT5.0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9555">
                <a:tc>
                  <a:txBody>
                    <a:bodyPr/>
                    <a:lstStyle/>
                    <a:p>
                      <a:pPr algn="l" fontAlgn="auto">
                        <a:lnSpc>
                          <a:spcPct val="100000"/>
                        </a:lnSpc>
                        <a:spcBef>
                          <a:spcPts val="0"/>
                        </a:spcBef>
                        <a:spcAft>
                          <a:spcPts val="0"/>
                        </a:spcAft>
                        <a:buClrTx/>
                        <a:buSzTx/>
                        <a:buFontTx/>
                        <a:buNone/>
                        <a:defRPr/>
                      </a:pPr>
                      <a:r>
                        <a:rPr lang="zh-CN" altLang="en-US" sz="1000" dirty="0">
                          <a:solidFill>
                            <a:srgbClr val="FFE3B7"/>
                          </a:solidFill>
                          <a:latin typeface="微软雅黑" panose="020B0503020204020204" charset="-122"/>
                          <a:ea typeface="微软雅黑" panose="020B0503020204020204" charset="-122"/>
                        </a:rPr>
                        <a:t>Adapter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lstStyle/>
                    <a:p>
                      <a:pPr marL="285750" indent="-285750" algn="l" rtl="0" fontAlgn="auto">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Adapter: Desktop, output 19V 6.32A; 120W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pic>
        <p:nvPicPr>
          <p:cNvPr id="2" name="图片 1"/>
          <p:cNvPicPr>
            <a:picLocks noChangeAspect="1"/>
          </p:cNvPicPr>
          <p:nvPr/>
        </p:nvPicPr>
        <p:blipFill>
          <a:blip r:embed="rId3"/>
          <a:stretch>
            <a:fillRect/>
          </a:stretch>
        </p:blipFill>
        <p:spPr>
          <a:xfrm>
            <a:off x="534507" y="1223580"/>
            <a:ext cx="3260090" cy="1718310"/>
          </a:xfrm>
          <a:prstGeom prst="rect">
            <a:avLst/>
          </a:prstGeom>
          <a:noFill/>
          <a:ln w="9525">
            <a:noFill/>
          </a:ln>
        </p:spPr>
      </p:pic>
      <p:sp>
        <p:nvSpPr>
          <p:cNvPr id="3" name="textbox 1596"/>
          <p:cNvSpPr/>
          <p:nvPr>
            <p:custDataLst>
              <p:tags r:id="rId4"/>
            </p:custDataLst>
          </p:nvPr>
        </p:nvSpPr>
        <p:spPr>
          <a:xfrm>
            <a:off x="249154" y="3545298"/>
            <a:ext cx="3227824" cy="457104"/>
          </a:xfrm>
          <a:prstGeom prst="rect">
            <a:avLst/>
          </a:prstGeom>
          <a:noFill/>
          <a:ln w="0" cap="flat">
            <a:noFill/>
            <a:prstDash val="solid"/>
            <a:miter lim="0"/>
          </a:ln>
        </p:spPr>
        <p:txBody>
          <a:bodyPr vert="horz" wrap="square" lIns="0" tIns="0" rIns="0" bIns="0"/>
          <a:lstStyle/>
          <a:p>
            <a:pPr marL="171450" indent="-171450" algn="l" rtl="0" eaLnBrk="0">
              <a:lnSpc>
                <a:spcPct val="61000"/>
              </a:lnSpc>
              <a:buFont typeface="Wingdings" panose="05000000000000000000" charset="0"/>
              <a:buChar char="l"/>
            </a:pPr>
            <a:endParaRPr sz="100" dirty="0">
              <a:solidFill>
                <a:srgbClr val="EE7F2A"/>
              </a:solidFill>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GB" alt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rPr>
              <a:t>Application scenario</a:t>
            </a:r>
            <a:endParaRPr lang="zh-CN" sz="1700" b="1" kern="0" spc="-50" dirty="0">
              <a:solidFill>
                <a:srgbClr val="EE7F2A">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63" name="图片 62"/>
          <p:cNvPicPr>
            <a:picLocks noChangeAspect="1"/>
          </p:cNvPicPr>
          <p:nvPr/>
        </p:nvPicPr>
        <p:blipFill>
          <a:blip r:embed="rId5"/>
          <a:srcRect l="2797" t="3902" r="51331" b="55817"/>
          <a:stretch>
            <a:fillRect/>
          </a:stretch>
        </p:blipFill>
        <p:spPr>
          <a:xfrm>
            <a:off x="722630" y="3907790"/>
            <a:ext cx="1301750" cy="1075055"/>
          </a:xfrm>
          <a:prstGeom prst="rect">
            <a:avLst/>
          </a:prstGeom>
        </p:spPr>
      </p:pic>
      <p:pic>
        <p:nvPicPr>
          <p:cNvPr id="4" name="图片 3"/>
          <p:cNvPicPr>
            <a:picLocks noChangeAspect="1"/>
          </p:cNvPicPr>
          <p:nvPr/>
        </p:nvPicPr>
        <p:blipFill>
          <a:blip r:embed="rId5"/>
          <a:srcRect l="53144" t="2784" r="2998" b="56769"/>
          <a:stretch>
            <a:fillRect/>
          </a:stretch>
        </p:blipFill>
        <p:spPr>
          <a:xfrm>
            <a:off x="2386330" y="3907790"/>
            <a:ext cx="1244600" cy="1079500"/>
          </a:xfrm>
          <a:prstGeom prst="rect">
            <a:avLst/>
          </a:prstGeom>
        </p:spPr>
      </p:pic>
      <p:pic>
        <p:nvPicPr>
          <p:cNvPr id="5" name="图片 4"/>
          <p:cNvPicPr>
            <a:picLocks noChangeAspect="1"/>
          </p:cNvPicPr>
          <p:nvPr/>
        </p:nvPicPr>
        <p:blipFill>
          <a:blip r:embed="rId5"/>
          <a:srcRect l="52361" t="50821" r="2887" b="8970"/>
          <a:stretch>
            <a:fillRect/>
          </a:stretch>
        </p:blipFill>
        <p:spPr>
          <a:xfrm>
            <a:off x="2386330" y="5253355"/>
            <a:ext cx="1270000" cy="1073150"/>
          </a:xfrm>
          <a:prstGeom prst="rect">
            <a:avLst/>
          </a:prstGeom>
        </p:spPr>
      </p:pic>
      <p:pic>
        <p:nvPicPr>
          <p:cNvPr id="6" name="图片 5"/>
          <p:cNvPicPr>
            <a:picLocks noChangeAspect="1"/>
          </p:cNvPicPr>
          <p:nvPr/>
        </p:nvPicPr>
        <p:blipFill>
          <a:blip r:embed="rId5"/>
          <a:srcRect l="4319" t="51463" r="50705" b="8327"/>
          <a:stretch>
            <a:fillRect/>
          </a:stretch>
        </p:blipFill>
        <p:spPr>
          <a:xfrm>
            <a:off x="722630" y="5253355"/>
            <a:ext cx="1276350" cy="1073150"/>
          </a:xfrm>
          <a:prstGeom prst="rect">
            <a:avLst/>
          </a:prstGeom>
        </p:spPr>
      </p:pic>
      <p:sp>
        <p:nvSpPr>
          <p:cNvPr id="91" name="textbox 2262"/>
          <p:cNvSpPr/>
          <p:nvPr/>
        </p:nvSpPr>
        <p:spPr>
          <a:xfrm>
            <a:off x="681355" y="49974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Business office</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7" name="textbox 2262"/>
          <p:cNvSpPr/>
          <p:nvPr/>
        </p:nvSpPr>
        <p:spPr>
          <a:xfrm>
            <a:off x="2326640" y="5022215"/>
            <a:ext cx="2079625" cy="24130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Online learning</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2262"/>
          <p:cNvSpPr/>
          <p:nvPr/>
        </p:nvSpPr>
        <p:spPr>
          <a:xfrm>
            <a:off x="2326640" y="6406515"/>
            <a:ext cx="207962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Entertaining games</a:t>
            </a:r>
            <a:endPar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9" name="textbox 2262"/>
          <p:cNvSpPr/>
          <p:nvPr/>
        </p:nvSpPr>
        <p:spPr>
          <a:xfrm>
            <a:off x="681355" y="6381750"/>
            <a:ext cx="1607185" cy="241300"/>
          </a:xfrm>
          <a:prstGeom prst="rect">
            <a:avLst/>
          </a:prstGeom>
          <a:noFill/>
          <a:ln w="0" cap="flat">
            <a:noFill/>
            <a:prstDash val="solid"/>
            <a:miter lim="0"/>
          </a:ln>
        </p:spPr>
        <p:txBody>
          <a:bodyPr vert="horz" wrap="square" lIns="0" tIns="0" rIns="0" bIns="0"/>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Audio</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&amp; </a:t>
            </a:r>
            <a:r>
              <a:rPr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vi</a:t>
            </a:r>
            <a:r>
              <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rPr>
              <a:t>deo</a:t>
            </a:r>
            <a:endParaRPr lang="en-US" sz="1200" kern="0" spc="14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6" name="picture 4036"/>
          <p:cNvPicPr>
            <a:picLocks noChangeAspect="1"/>
          </p:cNvPicPr>
          <p:nvPr>
            <p:custDataLst>
              <p:tags r:id="rId1"/>
            </p:custDataLst>
          </p:nvPr>
        </p:nvPicPr>
        <p:blipFill>
          <a:blip r:embed="rId2"/>
          <a:srcRect l="24490" r="1" b="23026"/>
          <a:stretch>
            <a:fillRect/>
          </a:stretch>
        </p:blipFill>
        <p:spPr>
          <a:xfrm rot="21600000">
            <a:off x="0" y="-153670"/>
            <a:ext cx="12192000" cy="7165975"/>
          </a:xfrm>
          <a:prstGeom prst="rect">
            <a:avLst/>
          </a:prstGeom>
        </p:spPr>
      </p:pic>
      <p:grpSp>
        <p:nvGrpSpPr>
          <p:cNvPr id="189" name="组合 188"/>
          <p:cNvGrpSpPr/>
          <p:nvPr/>
        </p:nvGrpSpPr>
        <p:grpSpPr>
          <a:xfrm>
            <a:off x="494030" y="374015"/>
            <a:ext cx="15308580" cy="935990"/>
            <a:chOff x="2266" y="770"/>
            <a:chExt cx="24108" cy="1474"/>
          </a:xfrm>
        </p:grpSpPr>
        <p:sp>
          <p:nvSpPr>
            <p:cNvPr id="32" name="文本框 31"/>
            <p:cNvSpPr txBox="1"/>
            <p:nvPr>
              <p:custDataLst>
                <p:tags r:id="rId3"/>
              </p:custDataLst>
            </p:nvPr>
          </p:nvSpPr>
          <p:spPr>
            <a:xfrm>
              <a:off x="2494" y="845"/>
              <a:ext cx="23880" cy="1399"/>
            </a:xfrm>
            <a:prstGeom prst="rect">
              <a:avLst/>
            </a:prstGeom>
          </p:spPr>
          <p:txBody>
            <a:bodyPr lIns="90000" tIns="46800" rIns="90000" bIns="46800" anchor="ctr">
              <a:normAutofit/>
            </a:bodyPr>
            <a:lstStyle>
              <a:lvl1pPr algn="ctr" defTabSz="914400" eaLnBrk="1" fontAlgn="auto" latinLnBrk="0" hangingPunct="1">
                <a:lnSpc>
                  <a:spcPct val="90000"/>
                </a:lnSpc>
                <a:spcAft>
                  <a:spcPts val="0"/>
                </a:spcAft>
                <a:buNone/>
                <a:defRPr sz="4400" cap="all">
                  <a:solidFill>
                    <a:schemeClr val="bg1"/>
                  </a:solidFill>
                  <a:latin typeface="+mj-lt"/>
                  <a:ea typeface="+mj-ea"/>
                  <a:cs typeface="+mj-cs"/>
                </a:defRPr>
              </a:lvl1pPr>
            </a:lstStyle>
            <a:p>
              <a:pPr algn="l"/>
              <a:r>
                <a:rPr lang="en-US" altLang="zh-CN" sz="3600" b="1" dirty="0">
                  <a:solidFill>
                    <a:srgbClr val="FFF1D2"/>
                  </a:solidFill>
                  <a:latin typeface="微软雅黑" panose="020B0503020204020204" charset="-122"/>
                  <a:ea typeface="微软雅黑" panose="020B0503020204020204" charset="-122"/>
                  <a:sym typeface="+mn-ea"/>
                </a:rPr>
                <a:t>Corporate QUALIFICATIONS</a:t>
              </a:r>
              <a:endParaRPr lang="en-US" altLang="zh-CN" sz="3600" b="1" kern="0" spc="-50" dirty="0">
                <a:solidFill>
                  <a:srgbClr val="FFE3B7">
                    <a:alpha val="100000"/>
                  </a:srgbClr>
                </a:solidFill>
                <a:latin typeface="黑体" panose="02010609060101010101" charset="-122"/>
                <a:ea typeface="黑体" panose="02010609060101010101" charset="-122"/>
                <a:cs typeface="黑体" panose="02010609060101010101" charset="-122"/>
                <a:sym typeface="+mn-ea"/>
              </a:endParaRPr>
            </a:p>
          </p:txBody>
        </p:sp>
        <p:sp>
          <p:nvSpPr>
            <p:cNvPr id="187" name="矩形 186"/>
            <p:cNvSpPr/>
            <p:nvPr/>
          </p:nvSpPr>
          <p:spPr>
            <a:xfrm>
              <a:off x="2266" y="770"/>
              <a:ext cx="227" cy="14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rgbClr val="FFF1D2"/>
                </a:solidFill>
              </a:endParaRPr>
            </a:p>
          </p:txBody>
        </p:sp>
      </p:grpSp>
      <p:grpSp>
        <p:nvGrpSpPr>
          <p:cNvPr id="235" name="组合 234"/>
          <p:cNvGrpSpPr/>
          <p:nvPr/>
        </p:nvGrpSpPr>
        <p:grpSpPr>
          <a:xfrm>
            <a:off x="0" y="1428115"/>
            <a:ext cx="11825599" cy="4659630"/>
            <a:chOff x="-82" y="2654"/>
            <a:chExt cx="18705" cy="7353"/>
          </a:xfrm>
        </p:grpSpPr>
        <p:cxnSp>
          <p:nvCxnSpPr>
            <p:cNvPr id="36" name="直接连接符 35"/>
            <p:cNvCxnSpPr/>
            <p:nvPr>
              <p:custDataLst>
                <p:tags r:id="rId4"/>
              </p:custDataLst>
            </p:nvPr>
          </p:nvCxnSpPr>
          <p:spPr>
            <a:xfrm>
              <a:off x="1741" y="6801"/>
              <a:ext cx="0" cy="505"/>
            </a:xfrm>
            <a:prstGeom prst="line">
              <a:avLst/>
            </a:prstGeom>
            <a:ln w="12700" cmpd="sng">
              <a:gradFill>
                <a:gsLst>
                  <a:gs pos="0">
                    <a:schemeClr val="accent2">
                      <a:lumMod val="5000"/>
                      <a:lumOff val="95000"/>
                      <a:alpha val="100000"/>
                    </a:schemeClr>
                  </a:gs>
                  <a:gs pos="100000">
                    <a:schemeClr val="accent2">
                      <a:lumMod val="60000"/>
                      <a:lumOff val="40000"/>
                      <a:alpha val="100000"/>
                    </a:schemeClr>
                  </a:gs>
                </a:gsLst>
                <a:lin ang="5400000" scaled="1"/>
              </a:gra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5"/>
              </p:custDataLst>
            </p:nvPr>
          </p:nvCxnSpPr>
          <p:spPr>
            <a:xfrm>
              <a:off x="4691" y="6811"/>
              <a:ext cx="0" cy="505"/>
            </a:xfrm>
            <a:prstGeom prst="line">
              <a:avLst/>
            </a:prstGeom>
            <a:ln w="12700" cmpd="sng">
              <a:gradFill>
                <a:gsLst>
                  <a:gs pos="0">
                    <a:schemeClr val="accent2">
                      <a:lumMod val="5000"/>
                      <a:lumOff val="95000"/>
                      <a:alpha val="100000"/>
                    </a:schemeClr>
                  </a:gs>
                  <a:gs pos="100000">
                    <a:schemeClr val="accent2">
                      <a:lumMod val="60000"/>
                      <a:lumOff val="40000"/>
                      <a:alpha val="100000"/>
                    </a:schemeClr>
                  </a:gs>
                </a:gsLst>
                <a:lin ang="5400000" scaled="1"/>
              </a:gra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6"/>
              </p:custDataLst>
            </p:nvPr>
          </p:nvCxnSpPr>
          <p:spPr>
            <a:xfrm>
              <a:off x="7702" y="6811"/>
              <a:ext cx="0" cy="505"/>
            </a:xfrm>
            <a:prstGeom prst="line">
              <a:avLst/>
            </a:prstGeom>
            <a:ln w="12700" cmpd="sng">
              <a:gradFill>
                <a:gsLst>
                  <a:gs pos="0">
                    <a:schemeClr val="accent2">
                      <a:lumMod val="5000"/>
                      <a:lumOff val="95000"/>
                      <a:alpha val="100000"/>
                    </a:schemeClr>
                  </a:gs>
                  <a:gs pos="100000">
                    <a:schemeClr val="accent2">
                      <a:lumMod val="60000"/>
                      <a:lumOff val="40000"/>
                      <a:alpha val="100000"/>
                    </a:schemeClr>
                  </a:gs>
                </a:gsLst>
                <a:lin ang="5400000" scaled="1"/>
              </a:gra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7"/>
              </p:custDataLst>
            </p:nvPr>
          </p:nvCxnSpPr>
          <p:spPr>
            <a:xfrm>
              <a:off x="10665" y="6790"/>
              <a:ext cx="0" cy="505"/>
            </a:xfrm>
            <a:prstGeom prst="line">
              <a:avLst/>
            </a:prstGeom>
            <a:ln w="12700" cmpd="sng">
              <a:gradFill>
                <a:gsLst>
                  <a:gs pos="0">
                    <a:schemeClr val="accent2">
                      <a:lumMod val="5000"/>
                      <a:lumOff val="95000"/>
                      <a:alpha val="100000"/>
                    </a:schemeClr>
                  </a:gs>
                  <a:gs pos="100000">
                    <a:schemeClr val="accent2">
                      <a:lumMod val="60000"/>
                      <a:lumOff val="40000"/>
                      <a:alpha val="100000"/>
                    </a:schemeClr>
                  </a:gs>
                </a:gsLst>
                <a:lin ang="5400000" scaled="1"/>
              </a:gra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custDataLst>
                <p:tags r:id="rId8"/>
              </p:custDataLst>
            </p:nvPr>
          </p:nvCxnSpPr>
          <p:spPr>
            <a:xfrm>
              <a:off x="13541" y="6811"/>
              <a:ext cx="0" cy="505"/>
            </a:xfrm>
            <a:prstGeom prst="line">
              <a:avLst/>
            </a:prstGeom>
            <a:ln w="12700" cmpd="sng">
              <a:gradFill>
                <a:gsLst>
                  <a:gs pos="0">
                    <a:schemeClr val="accent2">
                      <a:lumMod val="5000"/>
                      <a:lumOff val="95000"/>
                      <a:alpha val="100000"/>
                    </a:schemeClr>
                  </a:gs>
                  <a:gs pos="100000">
                    <a:schemeClr val="accent2">
                      <a:lumMod val="60000"/>
                      <a:lumOff val="40000"/>
                      <a:alpha val="100000"/>
                    </a:schemeClr>
                  </a:gs>
                </a:gsLst>
                <a:lin ang="5400000" scaled="1"/>
              </a:gra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9"/>
              </p:custDataLst>
            </p:nvPr>
          </p:nvCxnSpPr>
          <p:spPr>
            <a:xfrm>
              <a:off x="633" y="5432"/>
              <a:ext cx="0" cy="505"/>
            </a:xfrm>
            <a:prstGeom prst="line">
              <a:avLst/>
            </a:prstGeom>
            <a:ln w="12700" cmpd="sng">
              <a:gradFill>
                <a:gsLst>
                  <a:gs pos="100000">
                    <a:schemeClr val="accent2">
                      <a:lumMod val="5000"/>
                      <a:lumOff val="95000"/>
                      <a:alpha val="100000"/>
                    </a:schemeClr>
                  </a:gs>
                  <a:gs pos="0">
                    <a:schemeClr val="accent2">
                      <a:lumMod val="60000"/>
                      <a:lumOff val="40000"/>
                      <a:alpha val="100000"/>
                    </a:schemeClr>
                  </a:gs>
                </a:gsLst>
                <a:lin ang="5400000" scaled="1"/>
              </a:gradFill>
              <a:prstDash val="solid"/>
              <a:headEnd type="ova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custDataLst>
                <p:tags r:id="rId10"/>
              </p:custDataLst>
            </p:nvPr>
          </p:nvCxnSpPr>
          <p:spPr>
            <a:xfrm>
              <a:off x="3314" y="5438"/>
              <a:ext cx="0" cy="505"/>
            </a:xfrm>
            <a:prstGeom prst="line">
              <a:avLst/>
            </a:prstGeom>
            <a:ln w="12700" cmpd="sng">
              <a:gradFill>
                <a:gsLst>
                  <a:gs pos="100000">
                    <a:schemeClr val="accent2">
                      <a:lumMod val="5000"/>
                      <a:lumOff val="95000"/>
                      <a:alpha val="100000"/>
                    </a:schemeClr>
                  </a:gs>
                  <a:gs pos="0">
                    <a:schemeClr val="accent2">
                      <a:lumMod val="60000"/>
                      <a:lumOff val="40000"/>
                      <a:alpha val="100000"/>
                    </a:schemeClr>
                  </a:gs>
                </a:gsLst>
                <a:lin ang="5400000" scaled="1"/>
              </a:gradFill>
              <a:prstDash val="solid"/>
              <a:headEnd type="oval"/>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custDataLst>
                <p:tags r:id="rId11"/>
              </p:custDataLst>
            </p:nvPr>
          </p:nvCxnSpPr>
          <p:spPr>
            <a:xfrm>
              <a:off x="6275" y="5438"/>
              <a:ext cx="0" cy="505"/>
            </a:xfrm>
            <a:prstGeom prst="line">
              <a:avLst/>
            </a:prstGeom>
            <a:ln w="12700" cmpd="sng">
              <a:gradFill>
                <a:gsLst>
                  <a:gs pos="100000">
                    <a:schemeClr val="accent2">
                      <a:lumMod val="5000"/>
                      <a:lumOff val="95000"/>
                      <a:alpha val="100000"/>
                    </a:schemeClr>
                  </a:gs>
                  <a:gs pos="0">
                    <a:schemeClr val="accent2">
                      <a:lumMod val="60000"/>
                      <a:lumOff val="40000"/>
                      <a:alpha val="100000"/>
                    </a:schemeClr>
                  </a:gs>
                </a:gsLst>
                <a:lin ang="5400000" scaled="1"/>
              </a:gradFill>
              <a:prstDash val="solid"/>
              <a:headEnd type="ova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custDataLst>
                <p:tags r:id="rId12"/>
              </p:custDataLst>
            </p:nvPr>
          </p:nvCxnSpPr>
          <p:spPr>
            <a:xfrm>
              <a:off x="9237" y="5438"/>
              <a:ext cx="0" cy="505"/>
            </a:xfrm>
            <a:prstGeom prst="line">
              <a:avLst/>
            </a:prstGeom>
            <a:ln w="12700" cmpd="sng">
              <a:gradFill>
                <a:gsLst>
                  <a:gs pos="100000">
                    <a:schemeClr val="accent2">
                      <a:lumMod val="5000"/>
                      <a:lumOff val="95000"/>
                      <a:alpha val="100000"/>
                    </a:schemeClr>
                  </a:gs>
                  <a:gs pos="0">
                    <a:schemeClr val="accent2">
                      <a:lumMod val="60000"/>
                      <a:lumOff val="40000"/>
                      <a:alpha val="100000"/>
                    </a:schemeClr>
                  </a:gs>
                </a:gsLst>
                <a:lin ang="5400000" scaled="1"/>
              </a:gradFill>
              <a:prstDash val="solid"/>
              <a:headEnd type="ova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custDataLst>
                <p:tags r:id="rId13"/>
              </p:custDataLst>
            </p:nvPr>
          </p:nvCxnSpPr>
          <p:spPr>
            <a:xfrm>
              <a:off x="12269" y="5438"/>
              <a:ext cx="0" cy="505"/>
            </a:xfrm>
            <a:prstGeom prst="line">
              <a:avLst/>
            </a:prstGeom>
            <a:ln w="12700" cmpd="sng">
              <a:gradFill>
                <a:gsLst>
                  <a:gs pos="100000">
                    <a:schemeClr val="accent2">
                      <a:lumMod val="5000"/>
                      <a:lumOff val="95000"/>
                      <a:alpha val="100000"/>
                    </a:schemeClr>
                  </a:gs>
                  <a:gs pos="0">
                    <a:schemeClr val="accent2">
                      <a:lumMod val="60000"/>
                      <a:lumOff val="40000"/>
                      <a:alpha val="100000"/>
                    </a:schemeClr>
                  </a:gs>
                </a:gsLst>
                <a:lin ang="5400000" scaled="1"/>
              </a:gradFill>
              <a:prstDash val="solid"/>
              <a:headEnd type="oval"/>
            </a:ln>
          </p:spPr>
          <p:style>
            <a:lnRef idx="1">
              <a:schemeClr val="accent1"/>
            </a:lnRef>
            <a:fillRef idx="0">
              <a:schemeClr val="accent1"/>
            </a:fillRef>
            <a:effectRef idx="0">
              <a:schemeClr val="accent1"/>
            </a:effectRef>
            <a:fontRef idx="minor">
              <a:schemeClr val="tx1"/>
            </a:fontRef>
          </p:style>
        </p:cxnSp>
        <p:sp>
          <p:nvSpPr>
            <p:cNvPr id="2" name="箭头: V 形 3"/>
            <p:cNvSpPr/>
            <p:nvPr>
              <p:custDataLst>
                <p:tags r:id="rId14"/>
              </p:custDataLst>
            </p:nvPr>
          </p:nvSpPr>
          <p:spPr>
            <a:xfrm>
              <a:off x="-82" y="5937"/>
              <a:ext cx="18337" cy="984"/>
            </a:xfrm>
            <a:prstGeom prst="chevron">
              <a:avLst/>
            </a:prstGeom>
            <a:gradFill flip="none" rotWithShape="1">
              <a:gsLst>
                <a:gs pos="0">
                  <a:schemeClr val="accent2">
                    <a:lumMod val="20000"/>
                    <a:lumOff val="80000"/>
                    <a:alpha val="30000"/>
                  </a:schemeClr>
                </a:gs>
                <a:gs pos="100000">
                  <a:schemeClr val="accent2">
                    <a:alpha val="0"/>
                  </a:schemeClr>
                </a:gs>
              </a:gsLst>
              <a:lin ang="5400000" scaled="1"/>
            </a:gradFill>
            <a:ln w="15875" cmpd="sng">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 name="箭头: V 形 2"/>
            <p:cNvSpPr/>
            <p:nvPr>
              <p:custDataLst>
                <p:tags r:id="rId15"/>
              </p:custDataLst>
            </p:nvPr>
          </p:nvSpPr>
          <p:spPr>
            <a:xfrm>
              <a:off x="398" y="6057"/>
              <a:ext cx="1528" cy="741"/>
            </a:xfrm>
            <a:prstGeom prst="chevron">
              <a:avLst/>
            </a:prstGeom>
            <a:gradFill>
              <a:gsLst>
                <a:gs pos="0">
                  <a:srgbClr val="FFFFFF"/>
                </a:gs>
                <a:gs pos="100000">
                  <a:schemeClr val="accent2">
                    <a:lumMod val="20000"/>
                    <a:lumOff val="80000"/>
                    <a:alpha val="100000"/>
                  </a:schemeClr>
                </a:gs>
              </a:gsLst>
              <a:lin ang="5400000" scaled="1"/>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b="1" dirty="0">
                  <a:solidFill>
                    <a:schemeClr val="accent2">
                      <a:lumMod val="60000"/>
                      <a:lumOff val="40000"/>
                    </a:schemeClr>
                  </a:solidFill>
                </a:rPr>
                <a:t>01</a:t>
              </a:r>
              <a:endParaRPr lang="en-US" altLang="zh-CN" b="1" dirty="0">
                <a:solidFill>
                  <a:schemeClr val="accent2">
                    <a:lumMod val="60000"/>
                    <a:lumOff val="40000"/>
                  </a:schemeClr>
                </a:solidFill>
              </a:endParaRPr>
            </a:p>
          </p:txBody>
        </p:sp>
        <p:sp>
          <p:nvSpPr>
            <p:cNvPr id="4" name="箭头: V 形 13"/>
            <p:cNvSpPr/>
            <p:nvPr>
              <p:custDataLst>
                <p:tags r:id="rId16"/>
              </p:custDataLst>
            </p:nvPr>
          </p:nvSpPr>
          <p:spPr>
            <a:xfrm>
              <a:off x="1878" y="6057"/>
              <a:ext cx="1528" cy="741"/>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b="1" dirty="0">
                  <a:solidFill>
                    <a:schemeClr val="accent2">
                      <a:lumMod val="60000"/>
                      <a:lumOff val="40000"/>
                    </a:schemeClr>
                  </a:solidFill>
                </a:rPr>
                <a:t>02</a:t>
              </a:r>
              <a:endParaRPr lang="en-US" altLang="zh-CN" b="1" dirty="0">
                <a:solidFill>
                  <a:schemeClr val="accent2">
                    <a:lumMod val="60000"/>
                    <a:lumOff val="40000"/>
                  </a:schemeClr>
                </a:solidFill>
              </a:endParaRPr>
            </a:p>
          </p:txBody>
        </p:sp>
        <p:sp>
          <p:nvSpPr>
            <p:cNvPr id="5" name="箭头: V 形 14"/>
            <p:cNvSpPr/>
            <p:nvPr>
              <p:custDataLst>
                <p:tags r:id="rId17"/>
              </p:custDataLst>
            </p:nvPr>
          </p:nvSpPr>
          <p:spPr>
            <a:xfrm>
              <a:off x="3359" y="6057"/>
              <a:ext cx="1528" cy="741"/>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b="1" dirty="0">
                  <a:solidFill>
                    <a:schemeClr val="accent2">
                      <a:lumMod val="60000"/>
                      <a:lumOff val="40000"/>
                    </a:schemeClr>
                  </a:solidFill>
                </a:rPr>
                <a:t>03</a:t>
              </a:r>
              <a:endParaRPr lang="en-US" altLang="zh-CN" b="1" dirty="0">
                <a:solidFill>
                  <a:schemeClr val="accent2">
                    <a:lumMod val="60000"/>
                    <a:lumOff val="40000"/>
                  </a:schemeClr>
                </a:solidFill>
              </a:endParaRPr>
            </a:p>
          </p:txBody>
        </p:sp>
        <p:sp>
          <p:nvSpPr>
            <p:cNvPr id="11" name="箭头: V 形 15"/>
            <p:cNvSpPr/>
            <p:nvPr>
              <p:custDataLst>
                <p:tags r:id="rId18"/>
              </p:custDataLst>
            </p:nvPr>
          </p:nvSpPr>
          <p:spPr>
            <a:xfrm>
              <a:off x="4839" y="6057"/>
              <a:ext cx="1528" cy="741"/>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b="1" dirty="0">
                  <a:solidFill>
                    <a:schemeClr val="accent2">
                      <a:lumMod val="60000"/>
                      <a:lumOff val="40000"/>
                    </a:schemeClr>
                  </a:solidFill>
                </a:rPr>
                <a:t>04</a:t>
              </a:r>
              <a:endParaRPr lang="en-US" altLang="zh-CN" b="1" dirty="0">
                <a:solidFill>
                  <a:schemeClr val="accent2">
                    <a:lumMod val="60000"/>
                    <a:lumOff val="40000"/>
                  </a:schemeClr>
                </a:solidFill>
              </a:endParaRPr>
            </a:p>
          </p:txBody>
        </p:sp>
        <p:sp>
          <p:nvSpPr>
            <p:cNvPr id="14" name="箭头: V 形 18"/>
            <p:cNvSpPr/>
            <p:nvPr>
              <p:custDataLst>
                <p:tags r:id="rId19"/>
              </p:custDataLst>
            </p:nvPr>
          </p:nvSpPr>
          <p:spPr>
            <a:xfrm>
              <a:off x="6319" y="6057"/>
              <a:ext cx="1528" cy="741"/>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b="1" dirty="0">
                  <a:solidFill>
                    <a:schemeClr val="accent2">
                      <a:lumMod val="60000"/>
                      <a:lumOff val="40000"/>
                    </a:schemeClr>
                  </a:solidFill>
                </a:rPr>
                <a:t>05</a:t>
              </a:r>
              <a:endParaRPr lang="en-US" altLang="zh-CN" b="1" dirty="0">
                <a:solidFill>
                  <a:schemeClr val="accent2">
                    <a:lumMod val="60000"/>
                    <a:lumOff val="40000"/>
                  </a:schemeClr>
                </a:solidFill>
              </a:endParaRPr>
            </a:p>
          </p:txBody>
        </p:sp>
        <p:sp>
          <p:nvSpPr>
            <p:cNvPr id="15" name="箭头: V 形 19"/>
            <p:cNvSpPr/>
            <p:nvPr>
              <p:custDataLst>
                <p:tags r:id="rId20"/>
              </p:custDataLst>
            </p:nvPr>
          </p:nvSpPr>
          <p:spPr>
            <a:xfrm>
              <a:off x="7800" y="6057"/>
              <a:ext cx="1528" cy="741"/>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b="1" dirty="0">
                  <a:solidFill>
                    <a:schemeClr val="accent2">
                      <a:lumMod val="60000"/>
                      <a:lumOff val="40000"/>
                    </a:schemeClr>
                  </a:solidFill>
                </a:rPr>
                <a:t>06</a:t>
              </a:r>
              <a:endParaRPr lang="en-US" altLang="zh-CN" b="1" dirty="0">
                <a:solidFill>
                  <a:schemeClr val="accent2">
                    <a:lumMod val="60000"/>
                    <a:lumOff val="40000"/>
                  </a:schemeClr>
                </a:solidFill>
              </a:endParaRPr>
            </a:p>
          </p:txBody>
        </p:sp>
        <p:sp>
          <p:nvSpPr>
            <p:cNvPr id="24" name="箭头: V 形 20"/>
            <p:cNvSpPr/>
            <p:nvPr>
              <p:custDataLst>
                <p:tags r:id="rId21"/>
              </p:custDataLst>
            </p:nvPr>
          </p:nvSpPr>
          <p:spPr>
            <a:xfrm>
              <a:off x="9279" y="6057"/>
              <a:ext cx="1528" cy="741"/>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b="1" dirty="0">
                  <a:solidFill>
                    <a:schemeClr val="accent2">
                      <a:lumMod val="60000"/>
                      <a:lumOff val="40000"/>
                    </a:schemeClr>
                  </a:solidFill>
                </a:rPr>
                <a:t>07</a:t>
              </a:r>
              <a:endParaRPr lang="en-US" altLang="zh-CN" b="1" dirty="0">
                <a:solidFill>
                  <a:schemeClr val="accent2">
                    <a:lumMod val="60000"/>
                    <a:lumOff val="40000"/>
                  </a:schemeClr>
                </a:solidFill>
              </a:endParaRPr>
            </a:p>
          </p:txBody>
        </p:sp>
        <p:sp>
          <p:nvSpPr>
            <p:cNvPr id="59" name="箭头: V 形 20"/>
            <p:cNvSpPr/>
            <p:nvPr>
              <p:custDataLst>
                <p:tags r:id="rId22"/>
              </p:custDataLst>
            </p:nvPr>
          </p:nvSpPr>
          <p:spPr>
            <a:xfrm>
              <a:off x="10718" y="6060"/>
              <a:ext cx="1528" cy="741"/>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b="1" dirty="0">
                  <a:solidFill>
                    <a:schemeClr val="accent2">
                      <a:lumMod val="60000"/>
                      <a:lumOff val="40000"/>
                    </a:schemeClr>
                  </a:solidFill>
                </a:rPr>
                <a:t>08</a:t>
              </a:r>
              <a:endParaRPr lang="en-US" altLang="zh-CN" b="1" dirty="0">
                <a:solidFill>
                  <a:schemeClr val="accent2">
                    <a:lumMod val="60000"/>
                    <a:lumOff val="40000"/>
                  </a:schemeClr>
                </a:solidFill>
              </a:endParaRPr>
            </a:p>
          </p:txBody>
        </p:sp>
        <p:sp>
          <p:nvSpPr>
            <p:cNvPr id="65" name="箭头: V 形 20"/>
            <p:cNvSpPr/>
            <p:nvPr>
              <p:custDataLst>
                <p:tags r:id="rId23"/>
              </p:custDataLst>
            </p:nvPr>
          </p:nvSpPr>
          <p:spPr>
            <a:xfrm>
              <a:off x="13716" y="6057"/>
              <a:ext cx="1528" cy="741"/>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b="1" dirty="0">
                  <a:solidFill>
                    <a:schemeClr val="accent2">
                      <a:lumMod val="60000"/>
                      <a:lumOff val="40000"/>
                    </a:schemeClr>
                  </a:solidFill>
                </a:rPr>
                <a:t>10</a:t>
              </a:r>
              <a:endParaRPr lang="en-US" altLang="zh-CN" b="1" dirty="0">
                <a:solidFill>
                  <a:schemeClr val="accent2">
                    <a:lumMod val="60000"/>
                    <a:lumOff val="40000"/>
                  </a:schemeClr>
                </a:solidFill>
              </a:endParaRPr>
            </a:p>
          </p:txBody>
        </p:sp>
        <p:sp>
          <p:nvSpPr>
            <p:cNvPr id="68" name="箭头: V 形 20"/>
            <p:cNvSpPr/>
            <p:nvPr>
              <p:custDataLst>
                <p:tags r:id="rId24"/>
              </p:custDataLst>
            </p:nvPr>
          </p:nvSpPr>
          <p:spPr>
            <a:xfrm>
              <a:off x="12230" y="6049"/>
              <a:ext cx="1572" cy="763"/>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b="1" dirty="0">
                  <a:solidFill>
                    <a:schemeClr val="accent2">
                      <a:lumMod val="60000"/>
                      <a:lumOff val="40000"/>
                    </a:schemeClr>
                  </a:solidFill>
                </a:rPr>
                <a:t>09</a:t>
              </a:r>
              <a:endParaRPr lang="en-US" altLang="zh-CN" b="1" dirty="0">
                <a:solidFill>
                  <a:schemeClr val="accent2">
                    <a:lumMod val="60000"/>
                    <a:lumOff val="40000"/>
                  </a:schemeClr>
                </a:solidFill>
              </a:endParaRPr>
            </a:p>
          </p:txBody>
        </p:sp>
        <p:grpSp>
          <p:nvGrpSpPr>
            <p:cNvPr id="6" name="组合 5"/>
            <p:cNvGrpSpPr/>
            <p:nvPr>
              <p:custDataLst>
                <p:tags r:id="rId25"/>
              </p:custDataLst>
            </p:nvPr>
          </p:nvGrpSpPr>
          <p:grpSpPr>
            <a:xfrm rot="0">
              <a:off x="775" y="2654"/>
              <a:ext cx="2045" cy="3156"/>
              <a:chOff x="958" y="3424"/>
              <a:chExt cx="2192" cy="3503"/>
            </a:xfrm>
          </p:grpSpPr>
          <p:sp>
            <p:nvSpPr>
              <p:cNvPr id="7" name="矩形 6"/>
              <p:cNvSpPr/>
              <p:nvPr>
                <p:custDataLst>
                  <p:tags r:id="rId26"/>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8" name="图片 7"/>
              <p:cNvPicPr>
                <a:picLocks noChangeAspect="1"/>
              </p:cNvPicPr>
              <p:nvPr>
                <p:custDataLst>
                  <p:tags r:id="rId27"/>
                </p:custDataLst>
              </p:nvPr>
            </p:nvPicPr>
            <p:blipFill>
              <a:blip r:embed="rId28"/>
              <a:stretch>
                <a:fillRect/>
              </a:stretch>
            </p:blipFill>
            <p:spPr>
              <a:xfrm>
                <a:off x="1043" y="4141"/>
                <a:ext cx="1951"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9" name="任意多边形 8"/>
              <p:cNvSpPr/>
              <p:nvPr>
                <p:custDataLst>
                  <p:tags r:id="rId29"/>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01</a:t>
                </a:r>
                <a:endParaRPr lang="en-US" altLang="zh-CN" b="1">
                  <a:latin typeface="+mn-ea"/>
                  <a:cs typeface="+mn-ea"/>
                  <a:sym typeface="+mn-ea"/>
                </a:endParaRPr>
              </a:p>
            </p:txBody>
          </p:sp>
          <p:sp>
            <p:nvSpPr>
              <p:cNvPr id="12" name="任意多边形 11"/>
              <p:cNvSpPr/>
              <p:nvPr>
                <p:custDataLst>
                  <p:tags r:id="rId30"/>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13" name="圆角矩形 12"/>
              <p:cNvSpPr/>
              <p:nvPr>
                <p:custDataLst>
                  <p:tags r:id="rId31"/>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16" name="矩形 15"/>
              <p:cNvSpPr/>
              <p:nvPr>
                <p:custDataLst>
                  <p:tags r:id="rId32"/>
                </p:custDataLst>
              </p:nvPr>
            </p:nvSpPr>
            <p:spPr>
              <a:xfrm>
                <a:off x="1631" y="3573"/>
                <a:ext cx="1519" cy="708"/>
              </a:xfrm>
              <a:prstGeom prst="rect">
                <a:avLst/>
              </a:prstGeom>
              <a:noFill/>
            </p:spPr>
            <p:txBody>
              <a:bodyPr wrap="square" lIns="0" tIns="0" rIns="0" bIns="0" rtlCol="0" anchor="t" anchorCtr="0">
                <a:noAutofit/>
              </a:bodyPr>
              <a:lstStyle/>
              <a:p>
                <a:pPr algn="ctr">
                  <a:spcBef>
                    <a:spcPct val="0"/>
                  </a:spcBef>
                  <a:spcAft>
                    <a:spcPct val="0"/>
                  </a:spcAft>
                </a:pPr>
                <a:r>
                  <a:rPr lang="en-US" altLang="zh-CN" sz="1000" b="1">
                    <a:solidFill>
                      <a:schemeClr val="accent1"/>
                    </a:solidFill>
                    <a:latin typeface="+mn-ea"/>
                    <a:cs typeface="+mn-ea"/>
                  </a:rPr>
                  <a:t>IOS</a:t>
                </a:r>
                <a:r>
                  <a:rPr lang="en-US" altLang="zh-CN" sz="1000" b="1">
                    <a:solidFill>
                      <a:schemeClr val="accent1"/>
                    </a:solidFill>
                    <a:latin typeface="+mn-ea"/>
                    <a:cs typeface="+mn-ea"/>
                  </a:rPr>
                  <a:t> Certificate</a:t>
                </a:r>
                <a:endParaRPr lang="en-US" altLang="zh-CN" sz="1000" b="1">
                  <a:solidFill>
                    <a:schemeClr val="accent1"/>
                  </a:solidFill>
                  <a:latin typeface="+mn-ea"/>
                  <a:cs typeface="+mn-ea"/>
                </a:endParaRPr>
              </a:p>
            </p:txBody>
          </p:sp>
        </p:grpSp>
        <p:grpSp>
          <p:nvGrpSpPr>
            <p:cNvPr id="17" name="组合 16"/>
            <p:cNvGrpSpPr/>
            <p:nvPr>
              <p:custDataLst>
                <p:tags r:id="rId33"/>
              </p:custDataLst>
            </p:nvPr>
          </p:nvGrpSpPr>
          <p:grpSpPr>
            <a:xfrm rot="0">
              <a:off x="1982" y="6851"/>
              <a:ext cx="2302" cy="3156"/>
              <a:chOff x="958" y="3424"/>
              <a:chExt cx="2468" cy="3503"/>
            </a:xfrm>
          </p:grpSpPr>
          <p:sp>
            <p:nvSpPr>
              <p:cNvPr id="18" name="矩形 17"/>
              <p:cNvSpPr/>
              <p:nvPr>
                <p:custDataLst>
                  <p:tags r:id="rId34"/>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19" name="图片 18" descr="D:/PPT/资料/证书资质/紫光展锐授权书.png紫光展锐授权书"/>
              <p:cNvPicPr>
                <a:picLocks noChangeAspect="1"/>
              </p:cNvPicPr>
              <p:nvPr>
                <p:custDataLst>
                  <p:tags r:id="rId35"/>
                </p:custDataLst>
              </p:nvPr>
            </p:nvPicPr>
            <p:blipFill>
              <a:blip r:embed="rId36"/>
              <a:srcRect t="4557" b="4557"/>
              <a:stretch>
                <a:fillRect/>
              </a:stretch>
            </p:blipFill>
            <p:spPr>
              <a:xfrm>
                <a:off x="1043" y="4141"/>
                <a:ext cx="1952"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20" name="任意多边形 19"/>
              <p:cNvSpPr/>
              <p:nvPr>
                <p:custDataLst>
                  <p:tags r:id="rId37"/>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02</a:t>
                </a:r>
                <a:endParaRPr lang="en-US" altLang="zh-CN" b="1">
                  <a:latin typeface="+mn-ea"/>
                  <a:cs typeface="+mn-ea"/>
                  <a:sym typeface="+mn-ea"/>
                </a:endParaRPr>
              </a:p>
            </p:txBody>
          </p:sp>
          <p:sp>
            <p:nvSpPr>
              <p:cNvPr id="21" name="任意多边形 20"/>
              <p:cNvSpPr/>
              <p:nvPr>
                <p:custDataLst>
                  <p:tags r:id="rId38"/>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22" name="圆角矩形 21"/>
              <p:cNvSpPr/>
              <p:nvPr>
                <p:custDataLst>
                  <p:tags r:id="rId39"/>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23" name="矩形 22"/>
              <p:cNvSpPr/>
              <p:nvPr>
                <p:custDataLst>
                  <p:tags r:id="rId40"/>
                </p:custDataLst>
              </p:nvPr>
            </p:nvSpPr>
            <p:spPr>
              <a:xfrm>
                <a:off x="1683" y="3700"/>
                <a:ext cx="1743" cy="708"/>
              </a:xfrm>
              <a:prstGeom prst="rect">
                <a:avLst/>
              </a:prstGeom>
              <a:noFill/>
            </p:spPr>
            <p:txBody>
              <a:bodyPr wrap="square" lIns="0" tIns="0" rIns="0" bIns="0" rtlCol="0" anchor="t" anchorCtr="0">
                <a:noAutofit/>
              </a:bodyPr>
              <a:lstStyle/>
              <a:p>
                <a:pPr algn="l">
                  <a:spcBef>
                    <a:spcPct val="0"/>
                  </a:spcBef>
                  <a:spcAft>
                    <a:spcPct val="0"/>
                  </a:spcAft>
                </a:pPr>
                <a:r>
                  <a:rPr lang="en-US" altLang="zh-CN" sz="700" b="1">
                    <a:solidFill>
                      <a:schemeClr val="accent1"/>
                    </a:solidFill>
                    <a:latin typeface="+mn-ea"/>
                    <a:cs typeface="+mn-ea"/>
                  </a:rPr>
                  <a:t>Authorization letter</a:t>
                </a:r>
                <a:endParaRPr lang="en-US" altLang="zh-CN" sz="700" b="1">
                  <a:solidFill>
                    <a:schemeClr val="accent1"/>
                  </a:solidFill>
                  <a:latin typeface="+mn-ea"/>
                  <a:cs typeface="+mn-ea"/>
                </a:endParaRPr>
              </a:p>
              <a:p>
                <a:pPr algn="l">
                  <a:spcBef>
                    <a:spcPct val="0"/>
                  </a:spcBef>
                  <a:spcAft>
                    <a:spcPct val="0"/>
                  </a:spcAft>
                </a:pPr>
                <a:r>
                  <a:rPr lang="en-US" altLang="zh-CN" sz="700" b="1">
                    <a:solidFill>
                      <a:schemeClr val="accent1"/>
                    </a:solidFill>
                    <a:latin typeface="+mn-ea"/>
                    <a:cs typeface="+mn-ea"/>
                  </a:rPr>
                  <a:t> of Zircon Zhanrui</a:t>
                </a:r>
                <a:endParaRPr lang="en-US" altLang="zh-CN" sz="700" b="1">
                  <a:solidFill>
                    <a:schemeClr val="accent1"/>
                  </a:solidFill>
                  <a:latin typeface="+mn-ea"/>
                  <a:cs typeface="+mn-ea"/>
                </a:endParaRPr>
              </a:p>
            </p:txBody>
          </p:sp>
        </p:grpSp>
        <p:grpSp>
          <p:nvGrpSpPr>
            <p:cNvPr id="25" name="组合 24"/>
            <p:cNvGrpSpPr/>
            <p:nvPr>
              <p:custDataLst>
                <p:tags r:id="rId41"/>
              </p:custDataLst>
            </p:nvPr>
          </p:nvGrpSpPr>
          <p:grpSpPr>
            <a:xfrm rot="0">
              <a:off x="3720" y="2654"/>
              <a:ext cx="2016" cy="3156"/>
              <a:chOff x="958" y="3424"/>
              <a:chExt cx="2161" cy="3503"/>
            </a:xfrm>
          </p:grpSpPr>
          <p:sp>
            <p:nvSpPr>
              <p:cNvPr id="26" name="矩形 25"/>
              <p:cNvSpPr/>
              <p:nvPr>
                <p:custDataLst>
                  <p:tags r:id="rId42"/>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27" name="图片 26" descr="D:/PPT/资料/证书资质/CE.pngCE"/>
              <p:cNvPicPr>
                <a:picLocks noChangeAspect="1"/>
              </p:cNvPicPr>
              <p:nvPr>
                <p:custDataLst>
                  <p:tags r:id="rId43"/>
                </p:custDataLst>
              </p:nvPr>
            </p:nvPicPr>
            <p:blipFill>
              <a:blip r:embed="rId44"/>
              <a:srcRect l="-26" t="4536" r="26" b="4536"/>
              <a:stretch>
                <a:fillRect/>
              </a:stretch>
            </p:blipFill>
            <p:spPr>
              <a:xfrm>
                <a:off x="1043" y="4141"/>
                <a:ext cx="1951"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28" name="任意多边形 27"/>
              <p:cNvSpPr/>
              <p:nvPr>
                <p:custDataLst>
                  <p:tags r:id="rId45"/>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03</a:t>
                </a:r>
                <a:endParaRPr lang="en-US" altLang="zh-CN" b="1">
                  <a:latin typeface="+mn-ea"/>
                  <a:cs typeface="+mn-ea"/>
                  <a:sym typeface="+mn-ea"/>
                </a:endParaRPr>
              </a:p>
            </p:txBody>
          </p:sp>
          <p:sp>
            <p:nvSpPr>
              <p:cNvPr id="29" name="任意多边形 28"/>
              <p:cNvSpPr/>
              <p:nvPr>
                <p:custDataLst>
                  <p:tags r:id="rId46"/>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30" name="圆角矩形 29"/>
              <p:cNvSpPr/>
              <p:nvPr>
                <p:custDataLst>
                  <p:tags r:id="rId47"/>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31" name="矩形 30"/>
              <p:cNvSpPr/>
              <p:nvPr>
                <p:custDataLst>
                  <p:tags r:id="rId48"/>
                </p:custDataLst>
              </p:nvPr>
            </p:nvSpPr>
            <p:spPr>
              <a:xfrm>
                <a:off x="1818" y="3573"/>
                <a:ext cx="1301" cy="708"/>
              </a:xfrm>
              <a:prstGeom prst="rect">
                <a:avLst/>
              </a:prstGeom>
              <a:noFill/>
            </p:spPr>
            <p:txBody>
              <a:bodyPr wrap="square" lIns="0" tIns="0" rIns="0" bIns="0" rtlCol="0" anchor="t" anchorCtr="0">
                <a:noAutofit/>
              </a:bodyPr>
              <a:lstStyle/>
              <a:p>
                <a:pPr algn="ctr">
                  <a:spcBef>
                    <a:spcPct val="0"/>
                  </a:spcBef>
                  <a:spcAft>
                    <a:spcPct val="0"/>
                  </a:spcAft>
                </a:pPr>
                <a:r>
                  <a:rPr lang="en-US" altLang="zh-CN" sz="1000" b="1">
                    <a:solidFill>
                      <a:schemeClr val="accent1"/>
                    </a:solidFill>
                    <a:latin typeface="+mn-ea"/>
                    <a:cs typeface="+mn-ea"/>
                  </a:rPr>
                  <a:t>CE Certificate</a:t>
                </a:r>
                <a:endParaRPr lang="en-US" altLang="zh-CN" sz="1000" b="1">
                  <a:solidFill>
                    <a:schemeClr val="accent1"/>
                  </a:solidFill>
                  <a:latin typeface="+mn-ea"/>
                  <a:cs typeface="+mn-ea"/>
                </a:endParaRPr>
              </a:p>
            </p:txBody>
          </p:sp>
        </p:grpSp>
        <p:grpSp>
          <p:nvGrpSpPr>
            <p:cNvPr id="33" name="组合 32"/>
            <p:cNvGrpSpPr/>
            <p:nvPr>
              <p:custDataLst>
                <p:tags r:id="rId49"/>
              </p:custDataLst>
            </p:nvPr>
          </p:nvGrpSpPr>
          <p:grpSpPr>
            <a:xfrm rot="0">
              <a:off x="6666" y="2654"/>
              <a:ext cx="2089" cy="3156"/>
              <a:chOff x="958" y="3424"/>
              <a:chExt cx="2239" cy="3503"/>
            </a:xfrm>
          </p:grpSpPr>
          <p:sp>
            <p:nvSpPr>
              <p:cNvPr id="34" name="矩形 33"/>
              <p:cNvSpPr/>
              <p:nvPr>
                <p:custDataLst>
                  <p:tags r:id="rId50"/>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35" name="图片 34" descr="D:/PPT/资料/证书资质/CF.pngCF"/>
              <p:cNvPicPr>
                <a:picLocks noChangeAspect="1"/>
              </p:cNvPicPr>
              <p:nvPr>
                <p:custDataLst>
                  <p:tags r:id="rId51"/>
                </p:custDataLst>
              </p:nvPr>
            </p:nvPicPr>
            <p:blipFill>
              <a:blip r:embed="rId52"/>
              <a:srcRect l="26" t="4073" r="-26" b="4073"/>
              <a:stretch>
                <a:fillRect/>
              </a:stretch>
            </p:blipFill>
            <p:spPr>
              <a:xfrm>
                <a:off x="1043" y="4141"/>
                <a:ext cx="1952"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37" name="任意多边形 36"/>
              <p:cNvSpPr/>
              <p:nvPr>
                <p:custDataLst>
                  <p:tags r:id="rId53"/>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05</a:t>
                </a:r>
                <a:endParaRPr lang="en-US" altLang="zh-CN" b="1">
                  <a:latin typeface="+mn-ea"/>
                  <a:cs typeface="+mn-ea"/>
                  <a:sym typeface="+mn-ea"/>
                </a:endParaRPr>
              </a:p>
            </p:txBody>
          </p:sp>
          <p:sp>
            <p:nvSpPr>
              <p:cNvPr id="38" name="任意多边形 37"/>
              <p:cNvSpPr/>
              <p:nvPr>
                <p:custDataLst>
                  <p:tags r:id="rId54"/>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39" name="圆角矩形 38"/>
              <p:cNvSpPr/>
              <p:nvPr>
                <p:custDataLst>
                  <p:tags r:id="rId55"/>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41" name="矩形 40"/>
              <p:cNvSpPr/>
              <p:nvPr>
                <p:custDataLst>
                  <p:tags r:id="rId56"/>
                </p:custDataLst>
              </p:nvPr>
            </p:nvSpPr>
            <p:spPr>
              <a:xfrm>
                <a:off x="1595" y="3544"/>
                <a:ext cx="1602" cy="708"/>
              </a:xfrm>
              <a:prstGeom prst="rect">
                <a:avLst/>
              </a:prstGeom>
              <a:noFill/>
            </p:spPr>
            <p:txBody>
              <a:bodyPr wrap="square" lIns="0" tIns="0" rIns="0" bIns="0" rtlCol="0" anchor="t" anchorCtr="0">
                <a:noAutofit/>
              </a:bodyPr>
              <a:lstStyle/>
              <a:p>
                <a:pPr algn="ctr">
                  <a:spcBef>
                    <a:spcPct val="0"/>
                  </a:spcBef>
                  <a:spcAft>
                    <a:spcPct val="0"/>
                  </a:spcAft>
                </a:pPr>
                <a:r>
                  <a:rPr lang="en-US" altLang="zh-CN" sz="1000" b="1">
                    <a:solidFill>
                      <a:schemeClr val="accent1"/>
                    </a:solidFill>
                    <a:latin typeface="+mn-ea"/>
                    <a:cs typeface="+mn-ea"/>
                  </a:rPr>
                  <a:t>CFF </a:t>
                </a:r>
                <a:endParaRPr lang="en-US" altLang="zh-CN" sz="1000" b="1">
                  <a:solidFill>
                    <a:schemeClr val="accent1"/>
                  </a:solidFill>
                  <a:latin typeface="+mn-ea"/>
                  <a:cs typeface="+mn-ea"/>
                </a:endParaRPr>
              </a:p>
              <a:p>
                <a:pPr algn="ctr">
                  <a:spcBef>
                    <a:spcPct val="0"/>
                  </a:spcBef>
                  <a:spcAft>
                    <a:spcPct val="0"/>
                  </a:spcAft>
                </a:pPr>
                <a:r>
                  <a:rPr lang="en-US" altLang="zh-CN" sz="1000" b="1">
                    <a:solidFill>
                      <a:schemeClr val="accent1"/>
                    </a:solidFill>
                    <a:latin typeface="+mn-ea"/>
                    <a:cs typeface="+mn-ea"/>
                  </a:rPr>
                  <a:t>Certificate</a:t>
                </a:r>
                <a:endParaRPr lang="en-US" altLang="zh-CN" sz="1000" b="1">
                  <a:solidFill>
                    <a:schemeClr val="accent1"/>
                  </a:solidFill>
                  <a:latin typeface="+mn-ea"/>
                  <a:cs typeface="+mn-ea"/>
                </a:endParaRPr>
              </a:p>
              <a:p>
                <a:pPr algn="ctr">
                  <a:spcBef>
                    <a:spcPct val="0"/>
                  </a:spcBef>
                  <a:spcAft>
                    <a:spcPct val="0"/>
                  </a:spcAft>
                </a:pPr>
                <a:endParaRPr lang="en-US" altLang="zh-CN" sz="1000" b="1">
                  <a:solidFill>
                    <a:schemeClr val="accent1"/>
                  </a:solidFill>
                  <a:latin typeface="+mn-ea"/>
                  <a:cs typeface="+mn-ea"/>
                </a:endParaRPr>
              </a:p>
            </p:txBody>
          </p:sp>
        </p:grpSp>
        <p:grpSp>
          <p:nvGrpSpPr>
            <p:cNvPr id="42" name="组合 41"/>
            <p:cNvGrpSpPr/>
            <p:nvPr>
              <p:custDataLst>
                <p:tags r:id="rId57"/>
              </p:custDataLst>
            </p:nvPr>
          </p:nvGrpSpPr>
          <p:grpSpPr>
            <a:xfrm rot="0">
              <a:off x="9612" y="2654"/>
              <a:ext cx="2016" cy="3156"/>
              <a:chOff x="958" y="3424"/>
              <a:chExt cx="2161" cy="3503"/>
            </a:xfrm>
          </p:grpSpPr>
          <p:sp>
            <p:nvSpPr>
              <p:cNvPr id="43" name="矩形 42"/>
              <p:cNvSpPr/>
              <p:nvPr>
                <p:custDataLst>
                  <p:tags r:id="rId58"/>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46" name="图片 45" descr="D:/PPT/资料/证书资质/3C证书.png3C证书"/>
              <p:cNvPicPr>
                <a:picLocks noChangeAspect="1"/>
              </p:cNvPicPr>
              <p:nvPr>
                <p:custDataLst>
                  <p:tags r:id="rId59"/>
                </p:custDataLst>
              </p:nvPr>
            </p:nvPicPr>
            <p:blipFill>
              <a:blip r:embed="rId60"/>
              <a:srcRect t="4201" b="4201"/>
              <a:stretch>
                <a:fillRect/>
              </a:stretch>
            </p:blipFill>
            <p:spPr>
              <a:xfrm>
                <a:off x="1043" y="4141"/>
                <a:ext cx="1952"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47" name="任意多边形 46"/>
              <p:cNvSpPr/>
              <p:nvPr>
                <p:custDataLst>
                  <p:tags r:id="rId61"/>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07</a:t>
                </a:r>
                <a:endParaRPr lang="en-US" altLang="zh-CN" b="1">
                  <a:latin typeface="+mn-ea"/>
                  <a:cs typeface="+mn-ea"/>
                  <a:sym typeface="+mn-ea"/>
                </a:endParaRPr>
              </a:p>
            </p:txBody>
          </p:sp>
          <p:sp>
            <p:nvSpPr>
              <p:cNvPr id="50" name="任意多边形 49"/>
              <p:cNvSpPr/>
              <p:nvPr>
                <p:custDataLst>
                  <p:tags r:id="rId62"/>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51" name="圆角矩形 50"/>
              <p:cNvSpPr/>
              <p:nvPr>
                <p:custDataLst>
                  <p:tags r:id="rId63"/>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55" name="矩形 54"/>
              <p:cNvSpPr/>
              <p:nvPr>
                <p:custDataLst>
                  <p:tags r:id="rId64"/>
                </p:custDataLst>
              </p:nvPr>
            </p:nvSpPr>
            <p:spPr>
              <a:xfrm>
                <a:off x="1653" y="3573"/>
                <a:ext cx="1466" cy="708"/>
              </a:xfrm>
              <a:prstGeom prst="rect">
                <a:avLst/>
              </a:prstGeom>
              <a:noFill/>
            </p:spPr>
            <p:txBody>
              <a:bodyPr wrap="square" lIns="0" tIns="0" rIns="0" bIns="0" rtlCol="0" anchor="t" anchorCtr="0">
                <a:noAutofit/>
              </a:bodyPr>
              <a:lstStyle/>
              <a:p>
                <a:pPr algn="ctr">
                  <a:spcBef>
                    <a:spcPct val="0"/>
                  </a:spcBef>
                  <a:spcAft>
                    <a:spcPct val="0"/>
                  </a:spcAft>
                </a:pPr>
                <a:r>
                  <a:rPr lang="en-US" altLang="zh-CN" sz="1000" b="1">
                    <a:solidFill>
                      <a:schemeClr val="accent1"/>
                    </a:solidFill>
                    <a:latin typeface="+mn-ea"/>
                    <a:cs typeface="+mn-ea"/>
                  </a:rPr>
                  <a:t>3C </a:t>
                </a:r>
                <a:endParaRPr lang="en-US" altLang="zh-CN" sz="1000" b="1">
                  <a:solidFill>
                    <a:schemeClr val="accent1"/>
                  </a:solidFill>
                  <a:latin typeface="+mn-ea"/>
                  <a:cs typeface="+mn-ea"/>
                </a:endParaRPr>
              </a:p>
              <a:p>
                <a:pPr algn="ctr">
                  <a:spcBef>
                    <a:spcPct val="0"/>
                  </a:spcBef>
                  <a:spcAft>
                    <a:spcPct val="0"/>
                  </a:spcAft>
                </a:pPr>
                <a:r>
                  <a:rPr lang="en-US" altLang="zh-CN" sz="1000" b="1">
                    <a:solidFill>
                      <a:schemeClr val="accent1"/>
                    </a:solidFill>
                    <a:latin typeface="+mn-ea"/>
                    <a:cs typeface="+mn-ea"/>
                  </a:rPr>
                  <a:t>Certificate</a:t>
                </a:r>
                <a:endParaRPr lang="en-US" altLang="zh-CN" sz="1000" b="1">
                  <a:solidFill>
                    <a:schemeClr val="accent1"/>
                  </a:solidFill>
                  <a:latin typeface="+mn-ea"/>
                  <a:cs typeface="+mn-ea"/>
                </a:endParaRPr>
              </a:p>
              <a:p>
                <a:pPr algn="ctr">
                  <a:spcBef>
                    <a:spcPct val="0"/>
                  </a:spcBef>
                  <a:spcAft>
                    <a:spcPct val="0"/>
                  </a:spcAft>
                </a:pPr>
                <a:endParaRPr lang="en-US" altLang="zh-CN" sz="1000" b="1">
                  <a:solidFill>
                    <a:schemeClr val="accent1"/>
                  </a:solidFill>
                  <a:latin typeface="+mn-ea"/>
                  <a:cs typeface="+mn-ea"/>
                </a:endParaRPr>
              </a:p>
            </p:txBody>
          </p:sp>
        </p:grpSp>
        <p:grpSp>
          <p:nvGrpSpPr>
            <p:cNvPr id="56" name="组合 55"/>
            <p:cNvGrpSpPr/>
            <p:nvPr>
              <p:custDataLst>
                <p:tags r:id="rId65"/>
              </p:custDataLst>
            </p:nvPr>
          </p:nvGrpSpPr>
          <p:grpSpPr>
            <a:xfrm rot="0">
              <a:off x="12558" y="2654"/>
              <a:ext cx="2016" cy="3156"/>
              <a:chOff x="958" y="3424"/>
              <a:chExt cx="2161" cy="3503"/>
            </a:xfrm>
          </p:grpSpPr>
          <p:sp>
            <p:nvSpPr>
              <p:cNvPr id="57" name="矩形 56"/>
              <p:cNvSpPr/>
              <p:nvPr>
                <p:custDataLst>
                  <p:tags r:id="rId66"/>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58" name="图片 57" descr="D:/PPT/资料/证书资质/ROHS.jpgROHS"/>
              <p:cNvPicPr>
                <a:picLocks noChangeAspect="1"/>
              </p:cNvPicPr>
              <p:nvPr>
                <p:custDataLst>
                  <p:tags r:id="rId67"/>
                </p:custDataLst>
              </p:nvPr>
            </p:nvPicPr>
            <p:blipFill>
              <a:blip r:embed="rId68"/>
              <a:srcRect t="4252" b="4252"/>
              <a:stretch>
                <a:fillRect/>
              </a:stretch>
            </p:blipFill>
            <p:spPr>
              <a:xfrm>
                <a:off x="1043" y="4141"/>
                <a:ext cx="1952"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60" name="任意多边形 59"/>
              <p:cNvSpPr/>
              <p:nvPr>
                <p:custDataLst>
                  <p:tags r:id="rId69"/>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09</a:t>
                </a:r>
                <a:endParaRPr lang="en-US" altLang="zh-CN" b="1">
                  <a:latin typeface="+mn-ea"/>
                  <a:cs typeface="+mn-ea"/>
                  <a:sym typeface="+mn-ea"/>
                </a:endParaRPr>
              </a:p>
            </p:txBody>
          </p:sp>
          <p:sp>
            <p:nvSpPr>
              <p:cNvPr id="61" name="任意多边形 60"/>
              <p:cNvSpPr/>
              <p:nvPr>
                <p:custDataLst>
                  <p:tags r:id="rId70"/>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62" name="圆角矩形 61"/>
              <p:cNvSpPr/>
              <p:nvPr>
                <p:custDataLst>
                  <p:tags r:id="rId71"/>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63" name="矩形 62"/>
              <p:cNvSpPr/>
              <p:nvPr>
                <p:custDataLst>
                  <p:tags r:id="rId72"/>
                </p:custDataLst>
              </p:nvPr>
            </p:nvSpPr>
            <p:spPr>
              <a:xfrm>
                <a:off x="1668" y="3560"/>
                <a:ext cx="1424" cy="708"/>
              </a:xfrm>
              <a:prstGeom prst="rect">
                <a:avLst/>
              </a:prstGeom>
              <a:noFill/>
            </p:spPr>
            <p:txBody>
              <a:bodyPr wrap="square" lIns="0" tIns="0" rIns="0" bIns="0" rtlCol="0" anchor="t" anchorCtr="0">
                <a:noAutofit/>
              </a:bodyPr>
              <a:lstStyle/>
              <a:p>
                <a:pPr algn="ctr">
                  <a:spcBef>
                    <a:spcPct val="0"/>
                  </a:spcBef>
                  <a:spcAft>
                    <a:spcPct val="0"/>
                  </a:spcAft>
                </a:pPr>
                <a:r>
                  <a:rPr lang="en-US" altLang="zh-CN" sz="1000" b="1">
                    <a:solidFill>
                      <a:schemeClr val="accent1"/>
                    </a:solidFill>
                    <a:latin typeface="+mn-ea"/>
                    <a:cs typeface="+mn-ea"/>
                  </a:rPr>
                  <a:t>ROHS Certificate</a:t>
                </a:r>
                <a:endParaRPr lang="en-US" altLang="zh-CN" sz="1000" b="1">
                  <a:solidFill>
                    <a:schemeClr val="accent1"/>
                  </a:solidFill>
                  <a:latin typeface="+mn-ea"/>
                  <a:cs typeface="+mn-ea"/>
                </a:endParaRPr>
              </a:p>
              <a:p>
                <a:pPr algn="ctr">
                  <a:spcBef>
                    <a:spcPct val="0"/>
                  </a:spcBef>
                  <a:spcAft>
                    <a:spcPct val="0"/>
                  </a:spcAft>
                </a:pPr>
                <a:endParaRPr lang="en-US" altLang="zh-CN" sz="1000" b="1">
                  <a:solidFill>
                    <a:schemeClr val="accent1"/>
                  </a:solidFill>
                  <a:latin typeface="+mn-ea"/>
                  <a:cs typeface="+mn-ea"/>
                </a:endParaRPr>
              </a:p>
            </p:txBody>
          </p:sp>
        </p:grpSp>
        <p:grpSp>
          <p:nvGrpSpPr>
            <p:cNvPr id="64" name="组合 63"/>
            <p:cNvGrpSpPr/>
            <p:nvPr>
              <p:custDataLst>
                <p:tags r:id="rId73"/>
              </p:custDataLst>
            </p:nvPr>
          </p:nvGrpSpPr>
          <p:grpSpPr>
            <a:xfrm rot="0">
              <a:off x="5019" y="6851"/>
              <a:ext cx="2016" cy="3156"/>
              <a:chOff x="958" y="3424"/>
              <a:chExt cx="2161" cy="3503"/>
            </a:xfrm>
          </p:grpSpPr>
          <p:sp>
            <p:nvSpPr>
              <p:cNvPr id="66" name="矩形 65"/>
              <p:cNvSpPr/>
              <p:nvPr>
                <p:custDataLst>
                  <p:tags r:id="rId74"/>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67" name="图片 66" descr="D:/PPT/资料/证书资质/专利外观证书.png专利外观证书"/>
              <p:cNvPicPr>
                <a:picLocks noChangeAspect="1"/>
              </p:cNvPicPr>
              <p:nvPr>
                <p:custDataLst>
                  <p:tags r:id="rId75"/>
                </p:custDataLst>
              </p:nvPr>
            </p:nvPicPr>
            <p:blipFill>
              <a:blip r:embed="rId76"/>
              <a:srcRect l="51" t="4199" r="-51" b="4199"/>
              <a:stretch>
                <a:fillRect/>
              </a:stretch>
            </p:blipFill>
            <p:spPr>
              <a:xfrm>
                <a:off x="1043" y="4141"/>
                <a:ext cx="1952"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70" name="任意多边形 69"/>
              <p:cNvSpPr/>
              <p:nvPr>
                <p:custDataLst>
                  <p:tags r:id="rId77"/>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04</a:t>
                </a:r>
                <a:endParaRPr lang="en-US" altLang="zh-CN" b="1">
                  <a:latin typeface="+mn-ea"/>
                  <a:cs typeface="+mn-ea"/>
                  <a:sym typeface="+mn-ea"/>
                </a:endParaRPr>
              </a:p>
            </p:txBody>
          </p:sp>
          <p:sp>
            <p:nvSpPr>
              <p:cNvPr id="72" name="任意多边形 71"/>
              <p:cNvSpPr/>
              <p:nvPr>
                <p:custDataLst>
                  <p:tags r:id="rId78"/>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73" name="圆角矩形 72"/>
              <p:cNvSpPr/>
              <p:nvPr>
                <p:custDataLst>
                  <p:tags r:id="rId79"/>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74" name="矩形 73"/>
              <p:cNvSpPr/>
              <p:nvPr>
                <p:custDataLst>
                  <p:tags r:id="rId80"/>
                </p:custDataLst>
              </p:nvPr>
            </p:nvSpPr>
            <p:spPr>
              <a:xfrm>
                <a:off x="1749" y="3700"/>
                <a:ext cx="1247" cy="708"/>
              </a:xfrm>
              <a:prstGeom prst="rect">
                <a:avLst/>
              </a:prstGeom>
              <a:noFill/>
            </p:spPr>
            <p:txBody>
              <a:bodyPr wrap="square" lIns="0" tIns="0" rIns="0" bIns="0" rtlCol="0" anchor="t" anchorCtr="0">
                <a:noAutofit/>
              </a:bodyPr>
              <a:lstStyle/>
              <a:p>
                <a:pPr algn="ctr">
                  <a:spcBef>
                    <a:spcPct val="0"/>
                  </a:spcBef>
                  <a:spcAft>
                    <a:spcPct val="0"/>
                  </a:spcAft>
                </a:pPr>
                <a:r>
                  <a:rPr lang="en-US" altLang="zh-CN" sz="700" b="1">
                    <a:solidFill>
                      <a:schemeClr val="accent1"/>
                    </a:solidFill>
                    <a:latin typeface="+mn-ea"/>
                    <a:cs typeface="+mn-ea"/>
                  </a:rPr>
                  <a:t>Patent Certificate</a:t>
                </a:r>
                <a:endParaRPr lang="en-US" altLang="zh-CN" sz="700" b="1">
                  <a:solidFill>
                    <a:schemeClr val="accent1"/>
                  </a:solidFill>
                  <a:latin typeface="+mn-ea"/>
                  <a:cs typeface="+mn-ea"/>
                </a:endParaRPr>
              </a:p>
            </p:txBody>
          </p:sp>
        </p:grpSp>
        <p:grpSp>
          <p:nvGrpSpPr>
            <p:cNvPr id="76" name="组合 75"/>
            <p:cNvGrpSpPr/>
            <p:nvPr>
              <p:custDataLst>
                <p:tags r:id="rId81"/>
              </p:custDataLst>
            </p:nvPr>
          </p:nvGrpSpPr>
          <p:grpSpPr>
            <a:xfrm rot="0">
              <a:off x="7916" y="6851"/>
              <a:ext cx="2016" cy="3156"/>
              <a:chOff x="958" y="3424"/>
              <a:chExt cx="2161" cy="3503"/>
            </a:xfrm>
          </p:grpSpPr>
          <p:sp>
            <p:nvSpPr>
              <p:cNvPr id="77" name="矩形 76"/>
              <p:cNvSpPr/>
              <p:nvPr>
                <p:custDataLst>
                  <p:tags r:id="rId82"/>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78" name="图片 77" descr="D:/PPT/资料/证书资质/执法仪防爆认证.png执法仪防爆认证"/>
              <p:cNvPicPr>
                <a:picLocks noChangeAspect="1"/>
              </p:cNvPicPr>
              <p:nvPr>
                <p:custDataLst>
                  <p:tags r:id="rId83"/>
                </p:custDataLst>
              </p:nvPr>
            </p:nvPicPr>
            <p:blipFill>
              <a:blip r:embed="rId84"/>
              <a:srcRect t="4150" b="4150"/>
              <a:stretch>
                <a:fillRect/>
              </a:stretch>
            </p:blipFill>
            <p:spPr>
              <a:xfrm>
                <a:off x="1043" y="4141"/>
                <a:ext cx="1952"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80" name="任意多边形 79"/>
              <p:cNvSpPr/>
              <p:nvPr>
                <p:custDataLst>
                  <p:tags r:id="rId85"/>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06</a:t>
                </a:r>
                <a:endParaRPr lang="en-US" altLang="zh-CN" b="1">
                  <a:latin typeface="+mn-ea"/>
                  <a:cs typeface="+mn-ea"/>
                  <a:sym typeface="+mn-ea"/>
                </a:endParaRPr>
              </a:p>
            </p:txBody>
          </p:sp>
          <p:sp>
            <p:nvSpPr>
              <p:cNvPr id="85" name="任意多边形 84"/>
              <p:cNvSpPr/>
              <p:nvPr>
                <p:custDataLst>
                  <p:tags r:id="rId86"/>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89" name="圆角矩形 88"/>
              <p:cNvSpPr/>
              <p:nvPr>
                <p:custDataLst>
                  <p:tags r:id="rId87"/>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93" name="矩形 92"/>
              <p:cNvSpPr/>
              <p:nvPr>
                <p:custDataLst>
                  <p:tags r:id="rId88"/>
                </p:custDataLst>
              </p:nvPr>
            </p:nvSpPr>
            <p:spPr>
              <a:xfrm>
                <a:off x="1858" y="3700"/>
                <a:ext cx="1247" cy="708"/>
              </a:xfrm>
              <a:prstGeom prst="rect">
                <a:avLst/>
              </a:prstGeom>
              <a:noFill/>
            </p:spPr>
            <p:txBody>
              <a:bodyPr wrap="square" lIns="0" tIns="0" rIns="0" bIns="0" rtlCol="0" anchor="t" anchorCtr="0">
                <a:noAutofit/>
              </a:bodyPr>
              <a:lstStyle/>
              <a:p>
                <a:pPr algn="ctr">
                  <a:spcBef>
                    <a:spcPct val="0"/>
                  </a:spcBef>
                  <a:spcAft>
                    <a:spcPct val="0"/>
                  </a:spcAft>
                </a:pPr>
                <a:r>
                  <a:rPr lang="en-US" altLang="zh-CN" sz="700" b="1">
                    <a:solidFill>
                      <a:schemeClr val="accent1"/>
                    </a:solidFill>
                    <a:latin typeface="+mn-ea"/>
                    <a:cs typeface="+mn-ea"/>
                  </a:rPr>
                  <a:t>Explosion-proof Certificate</a:t>
                </a:r>
                <a:endParaRPr lang="en-US" altLang="zh-CN" sz="700" b="1">
                  <a:solidFill>
                    <a:schemeClr val="accent1"/>
                  </a:solidFill>
                  <a:latin typeface="+mn-ea"/>
                  <a:cs typeface="+mn-ea"/>
                </a:endParaRPr>
              </a:p>
            </p:txBody>
          </p:sp>
        </p:grpSp>
        <p:grpSp>
          <p:nvGrpSpPr>
            <p:cNvPr id="94" name="组合 93"/>
            <p:cNvGrpSpPr/>
            <p:nvPr>
              <p:custDataLst>
                <p:tags r:id="rId89"/>
              </p:custDataLst>
            </p:nvPr>
          </p:nvGrpSpPr>
          <p:grpSpPr>
            <a:xfrm rot="0">
              <a:off x="10813" y="6851"/>
              <a:ext cx="2016" cy="3156"/>
              <a:chOff x="958" y="3424"/>
              <a:chExt cx="2161" cy="3503"/>
            </a:xfrm>
          </p:grpSpPr>
          <p:sp>
            <p:nvSpPr>
              <p:cNvPr id="95" name="矩形 94"/>
              <p:cNvSpPr/>
              <p:nvPr>
                <p:custDataLst>
                  <p:tags r:id="rId90"/>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96" name="图片 95" descr="D:/PPT/资料/证书资质/单北斗证书.png单北斗证书"/>
              <p:cNvPicPr>
                <a:picLocks noChangeAspect="1"/>
              </p:cNvPicPr>
              <p:nvPr>
                <p:custDataLst>
                  <p:tags r:id="rId91"/>
                </p:custDataLst>
              </p:nvPr>
            </p:nvPicPr>
            <p:blipFill>
              <a:blip r:embed="rId92"/>
              <a:srcRect l="51" t="4045" r="-51" b="4045"/>
              <a:stretch>
                <a:fillRect/>
              </a:stretch>
            </p:blipFill>
            <p:spPr>
              <a:xfrm>
                <a:off x="1043" y="4141"/>
                <a:ext cx="1952"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97" name="任意多边形 96"/>
              <p:cNvSpPr/>
              <p:nvPr>
                <p:custDataLst>
                  <p:tags r:id="rId93"/>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08</a:t>
                </a:r>
                <a:endParaRPr lang="en-US" altLang="zh-CN" b="1">
                  <a:latin typeface="+mn-ea"/>
                  <a:cs typeface="+mn-ea"/>
                  <a:sym typeface="+mn-ea"/>
                </a:endParaRPr>
              </a:p>
            </p:txBody>
          </p:sp>
          <p:sp>
            <p:nvSpPr>
              <p:cNvPr id="98" name="任意多边形 97"/>
              <p:cNvSpPr/>
              <p:nvPr>
                <p:custDataLst>
                  <p:tags r:id="rId94"/>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99" name="圆角矩形 98"/>
              <p:cNvSpPr/>
              <p:nvPr>
                <p:custDataLst>
                  <p:tags r:id="rId95"/>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100" name="矩形 99"/>
              <p:cNvSpPr/>
              <p:nvPr>
                <p:custDataLst>
                  <p:tags r:id="rId96"/>
                </p:custDataLst>
              </p:nvPr>
            </p:nvSpPr>
            <p:spPr>
              <a:xfrm>
                <a:off x="1831" y="3700"/>
                <a:ext cx="1247" cy="708"/>
              </a:xfrm>
              <a:prstGeom prst="rect">
                <a:avLst/>
              </a:prstGeom>
              <a:noFill/>
            </p:spPr>
            <p:txBody>
              <a:bodyPr wrap="square" lIns="0" tIns="0" rIns="0" bIns="0" rtlCol="0" anchor="t" anchorCtr="0">
                <a:noAutofit/>
              </a:bodyPr>
              <a:lstStyle/>
              <a:p>
                <a:pPr algn="ctr">
                  <a:spcBef>
                    <a:spcPct val="0"/>
                  </a:spcBef>
                  <a:spcAft>
                    <a:spcPct val="0"/>
                  </a:spcAft>
                </a:pPr>
                <a:r>
                  <a:rPr lang="en-US" altLang="zh-CN" sz="700" b="1">
                    <a:solidFill>
                      <a:schemeClr val="accent1"/>
                    </a:solidFill>
                    <a:latin typeface="+mn-ea"/>
                    <a:cs typeface="+mn-ea"/>
                  </a:rPr>
                  <a:t>Single Beidou Certificate </a:t>
                </a:r>
                <a:endParaRPr lang="en-US" altLang="zh-CN" sz="700" b="1">
                  <a:solidFill>
                    <a:schemeClr val="accent1"/>
                  </a:solidFill>
                  <a:latin typeface="+mn-ea"/>
                  <a:cs typeface="+mn-ea"/>
                </a:endParaRPr>
              </a:p>
            </p:txBody>
          </p:sp>
        </p:grpSp>
        <p:grpSp>
          <p:nvGrpSpPr>
            <p:cNvPr id="101" name="组合 100"/>
            <p:cNvGrpSpPr/>
            <p:nvPr>
              <p:custDataLst>
                <p:tags r:id="rId97"/>
              </p:custDataLst>
            </p:nvPr>
          </p:nvGrpSpPr>
          <p:grpSpPr>
            <a:xfrm rot="0">
              <a:off x="13710" y="6851"/>
              <a:ext cx="2791" cy="3156"/>
              <a:chOff x="958" y="3424"/>
              <a:chExt cx="2992" cy="3503"/>
            </a:xfrm>
          </p:grpSpPr>
          <p:sp>
            <p:nvSpPr>
              <p:cNvPr id="102" name="矩形 101"/>
              <p:cNvSpPr/>
              <p:nvPr>
                <p:custDataLst>
                  <p:tags r:id="rId98"/>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103" name="图片 102" descr="D:/PPT/资料/证书资质/电信设备进网许可证.png电信设备进网许可证"/>
              <p:cNvPicPr>
                <a:picLocks noChangeAspect="1"/>
              </p:cNvPicPr>
              <p:nvPr>
                <p:custDataLst>
                  <p:tags r:id="rId99"/>
                </p:custDataLst>
              </p:nvPr>
            </p:nvPicPr>
            <p:blipFill>
              <a:blip r:embed="rId100"/>
              <a:srcRect l="26" t="6381" r="-26" b="6381"/>
              <a:stretch>
                <a:fillRect/>
              </a:stretch>
            </p:blipFill>
            <p:spPr>
              <a:xfrm>
                <a:off x="1043" y="4141"/>
                <a:ext cx="1951"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104" name="任意多边形 103"/>
              <p:cNvSpPr/>
              <p:nvPr>
                <p:custDataLst>
                  <p:tags r:id="rId101"/>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10</a:t>
                </a:r>
                <a:endParaRPr lang="en-US" altLang="zh-CN" b="1">
                  <a:latin typeface="+mn-ea"/>
                  <a:cs typeface="+mn-ea"/>
                  <a:sym typeface="+mn-ea"/>
                </a:endParaRPr>
              </a:p>
            </p:txBody>
          </p:sp>
          <p:sp>
            <p:nvSpPr>
              <p:cNvPr id="105" name="任意多边形 104"/>
              <p:cNvSpPr/>
              <p:nvPr>
                <p:custDataLst>
                  <p:tags r:id="rId102"/>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106" name="圆角矩形 105"/>
              <p:cNvSpPr/>
              <p:nvPr>
                <p:custDataLst>
                  <p:tags r:id="rId103"/>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107" name="矩形 106"/>
              <p:cNvSpPr/>
              <p:nvPr>
                <p:custDataLst>
                  <p:tags r:id="rId104"/>
                </p:custDataLst>
              </p:nvPr>
            </p:nvSpPr>
            <p:spPr>
              <a:xfrm>
                <a:off x="1770" y="3700"/>
                <a:ext cx="2180" cy="708"/>
              </a:xfrm>
              <a:prstGeom prst="rect">
                <a:avLst/>
              </a:prstGeom>
              <a:noFill/>
            </p:spPr>
            <p:txBody>
              <a:bodyPr wrap="square" lIns="0" tIns="0" rIns="0" bIns="0" rtlCol="0" anchor="t" anchorCtr="0">
                <a:noAutofit/>
              </a:bodyPr>
              <a:lstStyle/>
              <a:p>
                <a:pPr algn="l">
                  <a:spcBef>
                    <a:spcPct val="0"/>
                  </a:spcBef>
                  <a:spcAft>
                    <a:spcPct val="0"/>
                  </a:spcAft>
                </a:pPr>
                <a:r>
                  <a:rPr lang="en-US" altLang="zh-CN" sz="700" b="1">
                    <a:solidFill>
                      <a:schemeClr val="accent1"/>
                    </a:solidFill>
                    <a:latin typeface="+mn-ea"/>
                    <a:cs typeface="+mn-ea"/>
                    <a:sym typeface="+mn-ea"/>
                  </a:rPr>
                  <a:t>Telecom Equipment Network Access License</a:t>
                </a:r>
                <a:endParaRPr lang="en-US" altLang="zh-CN" sz="700" b="1">
                  <a:solidFill>
                    <a:schemeClr val="accent1"/>
                  </a:solidFill>
                  <a:latin typeface="+mn-ea"/>
                  <a:cs typeface="+mn-ea"/>
                  <a:sym typeface="+mn-ea"/>
                </a:endParaRPr>
              </a:p>
            </p:txBody>
          </p:sp>
        </p:grpSp>
        <p:sp>
          <p:nvSpPr>
            <p:cNvPr id="208" name="箭头: V 形 20"/>
            <p:cNvSpPr/>
            <p:nvPr>
              <p:custDataLst>
                <p:tags r:id="rId105"/>
              </p:custDataLst>
            </p:nvPr>
          </p:nvSpPr>
          <p:spPr>
            <a:xfrm>
              <a:off x="15143" y="6048"/>
              <a:ext cx="1528" cy="741"/>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chemeClr val="accent2">
                      <a:lumMod val="60000"/>
                      <a:lumOff val="40000"/>
                    </a:schemeClr>
                  </a:solidFill>
                </a:rPr>
                <a:t>11</a:t>
              </a:r>
              <a:endParaRPr lang="en-US" altLang="zh-CN" b="1" dirty="0">
                <a:solidFill>
                  <a:schemeClr val="accent2">
                    <a:lumMod val="60000"/>
                    <a:lumOff val="40000"/>
                  </a:schemeClr>
                </a:solidFill>
              </a:endParaRPr>
            </a:p>
          </p:txBody>
        </p:sp>
        <p:sp>
          <p:nvSpPr>
            <p:cNvPr id="209" name="箭头: V 形 20"/>
            <p:cNvSpPr/>
            <p:nvPr>
              <p:custDataLst>
                <p:tags r:id="rId106"/>
              </p:custDataLst>
            </p:nvPr>
          </p:nvSpPr>
          <p:spPr>
            <a:xfrm>
              <a:off x="16502" y="6048"/>
              <a:ext cx="1528" cy="741"/>
            </a:xfrm>
            <a:prstGeom prst="chevron">
              <a:avLst>
                <a:gd name="adj" fmla="val 50000"/>
              </a:avLst>
            </a:prstGeom>
            <a:gradFill flip="none" rotWithShape="1">
              <a:gsLst>
                <a:gs pos="0">
                  <a:srgbClr val="FFFFFF"/>
                </a:gs>
                <a:gs pos="100000">
                  <a:schemeClr val="accent2">
                    <a:lumMod val="20000"/>
                    <a:lumOff val="80000"/>
                    <a:alpha val="100000"/>
                  </a:schemeClr>
                </a:gs>
              </a:gsLst>
              <a:lin ang="5400000" scaled="1"/>
              <a:tileRect/>
            </a:gradFill>
            <a:ln>
              <a:noFill/>
            </a:ln>
            <a:effectLst>
              <a:outerShdw blurRad="50800" dist="38100" dir="2700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p>
              <a:pPr algn="ctr"/>
              <a:r>
                <a:rPr lang="en-US" altLang="zh-CN" b="1" dirty="0">
                  <a:solidFill>
                    <a:schemeClr val="accent2">
                      <a:lumMod val="60000"/>
                      <a:lumOff val="40000"/>
                    </a:schemeClr>
                  </a:solidFill>
                </a:rPr>
                <a:t>12</a:t>
              </a:r>
              <a:endParaRPr lang="en-US" altLang="zh-CN" b="1" dirty="0">
                <a:solidFill>
                  <a:schemeClr val="accent2">
                    <a:lumMod val="60000"/>
                    <a:lumOff val="40000"/>
                  </a:schemeClr>
                </a:solidFill>
              </a:endParaRPr>
            </a:p>
          </p:txBody>
        </p:sp>
        <p:cxnSp>
          <p:nvCxnSpPr>
            <p:cNvPr id="210" name="直接连接符 209"/>
            <p:cNvCxnSpPr/>
            <p:nvPr>
              <p:custDataLst>
                <p:tags r:id="rId107"/>
              </p:custDataLst>
            </p:nvPr>
          </p:nvCxnSpPr>
          <p:spPr>
            <a:xfrm>
              <a:off x="16423" y="6811"/>
              <a:ext cx="0" cy="505"/>
            </a:xfrm>
            <a:prstGeom prst="line">
              <a:avLst/>
            </a:prstGeom>
            <a:ln w="12700" cmpd="sng">
              <a:gradFill>
                <a:gsLst>
                  <a:gs pos="0">
                    <a:schemeClr val="accent2">
                      <a:lumMod val="5000"/>
                      <a:lumOff val="95000"/>
                      <a:alpha val="100000"/>
                    </a:schemeClr>
                  </a:gs>
                  <a:gs pos="100000">
                    <a:schemeClr val="accent2">
                      <a:lumMod val="60000"/>
                      <a:lumOff val="40000"/>
                      <a:alpha val="100000"/>
                    </a:schemeClr>
                  </a:gs>
                </a:gsLst>
                <a:lin ang="5400000" scaled="1"/>
              </a:gra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custDataLst>
                <p:tags r:id="rId108"/>
              </p:custDataLst>
            </p:nvPr>
          </p:nvCxnSpPr>
          <p:spPr>
            <a:xfrm>
              <a:off x="15166" y="5531"/>
              <a:ext cx="0" cy="505"/>
            </a:xfrm>
            <a:prstGeom prst="line">
              <a:avLst/>
            </a:prstGeom>
            <a:ln w="12700" cmpd="sng">
              <a:gradFill>
                <a:gsLst>
                  <a:gs pos="100000">
                    <a:schemeClr val="accent2">
                      <a:lumMod val="5000"/>
                      <a:lumOff val="95000"/>
                      <a:alpha val="100000"/>
                    </a:schemeClr>
                  </a:gs>
                  <a:gs pos="0">
                    <a:schemeClr val="accent2">
                      <a:lumMod val="60000"/>
                      <a:lumOff val="40000"/>
                      <a:alpha val="100000"/>
                    </a:schemeClr>
                  </a:gs>
                </a:gsLst>
                <a:lin ang="5400000" scaled="1"/>
              </a:gradFill>
              <a:prstDash val="solid"/>
              <a:headEnd type="oval"/>
            </a:ln>
          </p:spPr>
          <p:style>
            <a:lnRef idx="1">
              <a:schemeClr val="accent1"/>
            </a:lnRef>
            <a:fillRef idx="0">
              <a:schemeClr val="accent1"/>
            </a:fillRef>
            <a:effectRef idx="0">
              <a:schemeClr val="accent1"/>
            </a:effectRef>
            <a:fontRef idx="minor">
              <a:schemeClr val="tx1"/>
            </a:fontRef>
          </p:style>
        </p:cxnSp>
        <p:grpSp>
          <p:nvGrpSpPr>
            <p:cNvPr id="212" name="组合 211"/>
            <p:cNvGrpSpPr/>
            <p:nvPr>
              <p:custDataLst>
                <p:tags r:id="rId109"/>
              </p:custDataLst>
            </p:nvPr>
          </p:nvGrpSpPr>
          <p:grpSpPr>
            <a:xfrm rot="0">
              <a:off x="16607" y="6851"/>
              <a:ext cx="2016" cy="3156"/>
              <a:chOff x="958" y="3424"/>
              <a:chExt cx="2161" cy="3503"/>
            </a:xfrm>
          </p:grpSpPr>
          <p:sp>
            <p:nvSpPr>
              <p:cNvPr id="213" name="矩形 212"/>
              <p:cNvSpPr/>
              <p:nvPr>
                <p:custDataLst>
                  <p:tags r:id="rId110"/>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214" name="图片 213" descr="D:/PPT/资料/证书资质/软件著作权.png软件著作权"/>
              <p:cNvPicPr>
                <a:picLocks noChangeAspect="1"/>
              </p:cNvPicPr>
              <p:nvPr>
                <p:custDataLst>
                  <p:tags r:id="rId111"/>
                </p:custDataLst>
              </p:nvPr>
            </p:nvPicPr>
            <p:blipFill>
              <a:blip r:embed="rId112"/>
              <a:srcRect l="-26" t="4229" r="26" b="4229"/>
              <a:stretch>
                <a:fillRect/>
              </a:stretch>
            </p:blipFill>
            <p:spPr>
              <a:xfrm>
                <a:off x="1043" y="4141"/>
                <a:ext cx="1951"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215" name="任意多边形 214"/>
              <p:cNvSpPr/>
              <p:nvPr>
                <p:custDataLst>
                  <p:tags r:id="rId113"/>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12</a:t>
                </a:r>
                <a:endParaRPr lang="en-US" altLang="zh-CN" b="1">
                  <a:latin typeface="+mn-ea"/>
                  <a:cs typeface="+mn-ea"/>
                  <a:sym typeface="+mn-ea"/>
                </a:endParaRPr>
              </a:p>
            </p:txBody>
          </p:sp>
          <p:sp>
            <p:nvSpPr>
              <p:cNvPr id="216" name="任意多边形 215"/>
              <p:cNvSpPr/>
              <p:nvPr>
                <p:custDataLst>
                  <p:tags r:id="rId114"/>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217" name="圆角矩形 216"/>
              <p:cNvSpPr/>
              <p:nvPr>
                <p:custDataLst>
                  <p:tags r:id="rId115"/>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218" name="矩形 217"/>
              <p:cNvSpPr/>
              <p:nvPr>
                <p:custDataLst>
                  <p:tags r:id="rId116"/>
                </p:custDataLst>
              </p:nvPr>
            </p:nvSpPr>
            <p:spPr>
              <a:xfrm>
                <a:off x="1857" y="3700"/>
                <a:ext cx="1247" cy="708"/>
              </a:xfrm>
              <a:prstGeom prst="rect">
                <a:avLst/>
              </a:prstGeom>
              <a:noFill/>
            </p:spPr>
            <p:txBody>
              <a:bodyPr wrap="square" lIns="0" tIns="0" rIns="0" bIns="0" rtlCol="0" anchor="t" anchorCtr="0">
                <a:noAutofit/>
              </a:bodyPr>
              <a:lstStyle/>
              <a:p>
                <a:pPr algn="l">
                  <a:buClrTx/>
                  <a:buSzTx/>
                  <a:buFontTx/>
                </a:pPr>
                <a:r>
                  <a:rPr lang="en-US" altLang="zh-CN" sz="700" b="1">
                    <a:solidFill>
                      <a:schemeClr val="accent1"/>
                    </a:solidFill>
                    <a:latin typeface="+mn-ea"/>
                    <a:cs typeface="+mn-ea"/>
                  </a:rPr>
                  <a:t>SoftwareCopyright Certificate</a:t>
                </a:r>
                <a:endParaRPr lang="en-US" altLang="zh-CN" sz="700" b="1">
                  <a:solidFill>
                    <a:schemeClr val="accent1"/>
                  </a:solidFill>
                  <a:latin typeface="+mn-ea"/>
                  <a:cs typeface="+mn-ea"/>
                </a:endParaRPr>
              </a:p>
            </p:txBody>
          </p:sp>
        </p:grpSp>
        <p:grpSp>
          <p:nvGrpSpPr>
            <p:cNvPr id="226" name="组合 225"/>
            <p:cNvGrpSpPr/>
            <p:nvPr>
              <p:custDataLst>
                <p:tags r:id="rId117"/>
              </p:custDataLst>
            </p:nvPr>
          </p:nvGrpSpPr>
          <p:grpSpPr>
            <a:xfrm rot="0">
              <a:off x="15504" y="2654"/>
              <a:ext cx="2016" cy="3156"/>
              <a:chOff x="958" y="3424"/>
              <a:chExt cx="2161" cy="3503"/>
            </a:xfrm>
          </p:grpSpPr>
          <p:sp>
            <p:nvSpPr>
              <p:cNvPr id="227" name="矩形 226"/>
              <p:cNvSpPr/>
              <p:nvPr>
                <p:custDataLst>
                  <p:tags r:id="rId118"/>
                </p:custDataLst>
              </p:nvPr>
            </p:nvSpPr>
            <p:spPr>
              <a:xfrm>
                <a:off x="958" y="3561"/>
                <a:ext cx="2161" cy="336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pic>
            <p:nvPicPr>
              <p:cNvPr id="228" name="图片 227" descr="D:/PPT/资料/证书资质/SRRC.pngSRRC"/>
              <p:cNvPicPr>
                <a:picLocks noChangeAspect="1"/>
              </p:cNvPicPr>
              <p:nvPr>
                <p:custDataLst>
                  <p:tags r:id="rId119"/>
                </p:custDataLst>
              </p:nvPr>
            </p:nvPicPr>
            <p:blipFill>
              <a:blip r:embed="rId120"/>
              <a:srcRect l="26" t="5305" r="-26" b="5305"/>
              <a:stretch>
                <a:fillRect/>
              </a:stretch>
            </p:blipFill>
            <p:spPr>
              <a:xfrm>
                <a:off x="1043" y="4141"/>
                <a:ext cx="1951" cy="2593"/>
              </a:xfrm>
              <a:prstGeom prst="rect">
                <a:avLst/>
              </a:prstGeom>
              <a:effectLst>
                <a:outerShdw blurRad="50800" dist="38100" dir="10800000" algn="r" rotWithShape="0">
                  <a:prstClr val="black">
                    <a:alpha val="40000"/>
                  </a:prstClr>
                </a:outerShdw>
              </a:effectLst>
            </p:spPr>
            <p:style>
              <a:lnRef idx="0">
                <a:srgbClr val="FFFFFF"/>
              </a:lnRef>
              <a:fillRef idx="2">
                <a:schemeClr val="accent1"/>
              </a:fillRef>
              <a:effectRef idx="1">
                <a:schemeClr val="accent1"/>
              </a:effectRef>
              <a:fontRef idx="minor">
                <a:schemeClr val="lt1"/>
              </a:fontRef>
            </p:style>
          </p:pic>
          <p:sp>
            <p:nvSpPr>
              <p:cNvPr id="229" name="任意多边形 228"/>
              <p:cNvSpPr/>
              <p:nvPr>
                <p:custDataLst>
                  <p:tags r:id="rId121"/>
                </p:custDataLst>
              </p:nvPr>
            </p:nvSpPr>
            <p:spPr>
              <a:xfrm>
                <a:off x="1050" y="3425"/>
                <a:ext cx="717" cy="85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2">
                      <a:lumMod val="40000"/>
                      <a:lumOff val="60000"/>
                    </a:schemeClr>
                  </a:gs>
                  <a:gs pos="71000">
                    <a:srgbClr val="F47516"/>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11</a:t>
                </a:r>
                <a:endParaRPr lang="en-US" altLang="zh-CN" b="1">
                  <a:latin typeface="+mn-ea"/>
                  <a:cs typeface="+mn-ea"/>
                  <a:sym typeface="+mn-ea"/>
                </a:endParaRPr>
              </a:p>
            </p:txBody>
          </p:sp>
          <p:sp>
            <p:nvSpPr>
              <p:cNvPr id="230" name="任意多边形 229"/>
              <p:cNvSpPr/>
              <p:nvPr>
                <p:custDataLst>
                  <p:tags r:id="rId122"/>
                </p:custDataLst>
              </p:nvPr>
            </p:nvSpPr>
            <p:spPr>
              <a:xfrm>
                <a:off x="1683" y="3424"/>
                <a:ext cx="174" cy="12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231" name="圆角矩形 230"/>
              <p:cNvSpPr/>
              <p:nvPr>
                <p:custDataLst>
                  <p:tags r:id="rId123"/>
                </p:custDataLst>
              </p:nvPr>
            </p:nvSpPr>
            <p:spPr>
              <a:xfrm>
                <a:off x="1332" y="6870"/>
                <a:ext cx="1391" cy="57"/>
              </a:xfrm>
              <a:prstGeom prst="roundRect">
                <a:avLst/>
              </a:prstGeom>
              <a:gradFill>
                <a:gsLst>
                  <a:gs pos="0">
                    <a:schemeClr val="accent2">
                      <a:lumMod val="40000"/>
                      <a:lumOff val="60000"/>
                    </a:schemeClr>
                  </a:gs>
                  <a:gs pos="71000">
                    <a:srgbClr val="F47516"/>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232" name="矩形 231"/>
              <p:cNvSpPr/>
              <p:nvPr>
                <p:custDataLst>
                  <p:tags r:id="rId124"/>
                </p:custDataLst>
              </p:nvPr>
            </p:nvSpPr>
            <p:spPr>
              <a:xfrm>
                <a:off x="1683" y="3560"/>
                <a:ext cx="1435" cy="708"/>
              </a:xfrm>
              <a:prstGeom prst="rect">
                <a:avLst/>
              </a:prstGeom>
              <a:noFill/>
            </p:spPr>
            <p:txBody>
              <a:bodyPr wrap="square" lIns="0" tIns="0" rIns="0" bIns="0" rtlCol="0" anchor="t" anchorCtr="0">
                <a:noAutofit/>
              </a:bodyPr>
              <a:lstStyle/>
              <a:p>
                <a:pPr algn="ctr">
                  <a:spcBef>
                    <a:spcPct val="0"/>
                  </a:spcBef>
                  <a:spcAft>
                    <a:spcPct val="0"/>
                  </a:spcAft>
                </a:pPr>
                <a:r>
                  <a:rPr lang="en-US" altLang="zh-CN" sz="1000" b="1">
                    <a:solidFill>
                      <a:schemeClr val="accent1"/>
                    </a:solidFill>
                    <a:latin typeface="+mn-ea"/>
                    <a:cs typeface="+mn-ea"/>
                  </a:rPr>
                  <a:t>SRRC </a:t>
                </a:r>
                <a:r>
                  <a:rPr lang="en-US" altLang="zh-CN" sz="1000" b="1">
                    <a:solidFill>
                      <a:schemeClr val="accent1"/>
                    </a:solidFill>
                    <a:latin typeface="+mn-ea"/>
                    <a:cs typeface="+mn-ea"/>
                    <a:sym typeface="+mn-ea"/>
                  </a:rPr>
                  <a:t>Certificate</a:t>
                </a:r>
                <a:endParaRPr lang="en-US" altLang="zh-CN" sz="1000" b="1">
                  <a:solidFill>
                    <a:schemeClr val="accent1"/>
                  </a:solidFill>
                  <a:latin typeface="+mn-ea"/>
                  <a:cs typeface="+mn-ea"/>
                </a:endParaRPr>
              </a:p>
              <a:p>
                <a:pPr algn="ctr">
                  <a:spcBef>
                    <a:spcPct val="0"/>
                  </a:spcBef>
                  <a:spcAft>
                    <a:spcPct val="0"/>
                  </a:spcAft>
                </a:pPr>
                <a:endParaRPr lang="en-US" altLang="zh-CN" sz="1000" b="1">
                  <a:solidFill>
                    <a:schemeClr val="accent1"/>
                  </a:solidFill>
                  <a:latin typeface="+mn-ea"/>
                  <a:cs typeface="+mn-ea"/>
                </a:endParaRPr>
              </a:p>
            </p:txBody>
          </p:sp>
        </p:grpSp>
      </p:grpSp>
    </p:spTree>
    <p:custDataLst>
      <p:tags r:id="rId12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35"/>
                                        </p:tgtEl>
                                        <p:attrNameLst>
                                          <p:attrName>style.visibility</p:attrName>
                                        </p:attrNameLst>
                                      </p:cBhvr>
                                      <p:to>
                                        <p:strVal val="visible"/>
                                      </p:to>
                                    </p:set>
                                    <p:animEffect transition="in" filter="wipe(left)">
                                      <p:cBhvr>
                                        <p:cTn id="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4" name="picture 294"/>
          <p:cNvPicPr>
            <a:picLocks noChangeAspect="1"/>
          </p:cNvPicPr>
          <p:nvPr/>
        </p:nvPicPr>
        <p:blipFill>
          <a:blip r:embed="rId1"/>
          <a:stretch>
            <a:fillRect/>
          </a:stretch>
        </p:blipFill>
        <p:spPr>
          <a:xfrm rot="21600000">
            <a:off x="0" y="1685"/>
            <a:ext cx="12191384" cy="6854630"/>
          </a:xfrm>
          <a:prstGeom prst="rect">
            <a:avLst/>
          </a:prstGeom>
        </p:spPr>
      </p:pic>
      <p:sp>
        <p:nvSpPr>
          <p:cNvPr id="2166" name="textbox 2166"/>
          <p:cNvSpPr/>
          <p:nvPr/>
        </p:nvSpPr>
        <p:spPr>
          <a:xfrm>
            <a:off x="1294130" y="3001645"/>
            <a:ext cx="6935470" cy="253111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85090" algn="l" rtl="0" eaLnBrk="0">
              <a:lnSpc>
                <a:spcPct val="75000"/>
              </a:lnSpc>
              <a:spcBef>
                <a:spcPts val="60"/>
              </a:spcBef>
              <a:buClrTx/>
              <a:buSzTx/>
              <a:buFontTx/>
            </a:pPr>
            <a:r>
              <a:rPr sz="6000" b="1" kern="0" dirty="0">
                <a:solidFill>
                  <a:srgbClr val="FFFFFF">
                    <a:alpha val="100000"/>
                  </a:srgbClr>
                </a:solidFill>
                <a:uFillTx/>
                <a:latin typeface="Arial" panose="020B0604020202020204"/>
                <a:ea typeface="Arial" panose="020B0604020202020204"/>
                <a:cs typeface="Arial" panose="020B0604020202020204"/>
              </a:rPr>
              <a:t>Tablets specifications</a:t>
            </a:r>
            <a:endParaRPr sz="6000" b="1" kern="0" dirty="0">
              <a:solidFill>
                <a:srgbClr val="FFFFFF">
                  <a:alpha val="100000"/>
                </a:srgbClr>
              </a:solidFill>
              <a:uFillTx/>
              <a:latin typeface="Arial" panose="020B0604020202020204"/>
              <a:ea typeface="Arial" panose="020B0604020202020204"/>
              <a:cs typeface="Arial" panose="020B0604020202020204"/>
            </a:endParaRPr>
          </a:p>
        </p:txBody>
      </p:sp>
      <p:grpSp>
        <p:nvGrpSpPr>
          <p:cNvPr id="2" name="组合 1"/>
          <p:cNvGrpSpPr/>
          <p:nvPr/>
        </p:nvGrpSpPr>
        <p:grpSpPr>
          <a:xfrm>
            <a:off x="1470660" y="2536825"/>
            <a:ext cx="1884045" cy="289560"/>
            <a:chOff x="1259754" y="1715371"/>
            <a:chExt cx="10472591" cy="1462228"/>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810" y="1715371"/>
              <a:ext cx="10414535" cy="1409772"/>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754" y="1767827"/>
              <a:ext cx="10414535" cy="1409772"/>
            </a:xfrm>
            <a:prstGeom prst="rect">
              <a:avLst/>
            </a:prstGeom>
          </p:spPr>
        </p:pic>
      </p:grpSp>
      <p:sp>
        <p:nvSpPr>
          <p:cNvPr id="11" name="椭圆 10"/>
          <p:cNvSpPr/>
          <p:nvPr>
            <p:custDataLst>
              <p:tags r:id="rId4"/>
            </p:custDataLst>
          </p:nvPr>
        </p:nvSpPr>
        <p:spPr>
          <a:xfrm flipV="1">
            <a:off x="1244594" y="2617880"/>
            <a:ext cx="102274" cy="102271"/>
          </a:xfrm>
          <a:prstGeom prst="ellipse">
            <a:avLst/>
          </a:prstGeom>
          <a:solidFill>
            <a:schemeClr val="bg1"/>
          </a:solidFill>
          <a:ln w="6350" cap="flat" cmpd="sng" algn="ctr">
            <a:solidFill>
              <a:schemeClr val="bg1"/>
            </a:solid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cxnSp>
        <p:nvCxnSpPr>
          <p:cNvPr id="12" name="直接连接符 11"/>
          <p:cNvCxnSpPr/>
          <p:nvPr>
            <p:custDataLst>
              <p:tags r:id="rId5"/>
            </p:custDataLst>
          </p:nvPr>
        </p:nvCxnSpPr>
        <p:spPr>
          <a:xfrm>
            <a:off x="1295731" y="2929653"/>
            <a:ext cx="0" cy="1368000"/>
          </a:xfrm>
          <a:prstGeom prst="line">
            <a:avLst/>
          </a:prstGeom>
          <a:solidFill>
            <a:schemeClr val="bg1"/>
          </a:solidFill>
          <a:ln w="6350" cap="flat" cmpd="sng" algn="ctr">
            <a:solidFill>
              <a:schemeClr val="bg1"/>
            </a:solidFill>
            <a:prstDash val="sysDash"/>
            <a:miter lim="800000"/>
          </a:ln>
          <a:effectLst/>
        </p:spPr>
      </p:cxn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220"/>
            <a:ext cx="12192000" cy="6854630"/>
          </a:xfrm>
          <a:prstGeom prst="rect">
            <a:avLst/>
          </a:prstGeom>
        </p:spPr>
      </p:pic>
      <p:sp>
        <p:nvSpPr>
          <p:cNvPr id="4" name="textbox 174"/>
          <p:cNvSpPr/>
          <p:nvPr/>
        </p:nvSpPr>
        <p:spPr>
          <a:xfrm>
            <a:off x="4181325" y="1131544"/>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3150" name="picture 3150"/>
          <p:cNvPicPr>
            <a:picLocks noChangeAspect="1"/>
          </p:cNvPicPr>
          <p:nvPr/>
        </p:nvPicPr>
        <p:blipFill>
          <a:blip r:embed="rId2"/>
          <a:stretch>
            <a:fillRect/>
          </a:stretch>
        </p:blipFill>
        <p:spPr>
          <a:xfrm rot="21600000">
            <a:off x="1025242" y="3981315"/>
            <a:ext cx="1489511" cy="955876"/>
          </a:xfrm>
          <a:prstGeom prst="rect">
            <a:avLst/>
          </a:prstGeom>
        </p:spPr>
      </p:pic>
      <p:pic>
        <p:nvPicPr>
          <p:cNvPr id="3152" name="picture 3152"/>
          <p:cNvPicPr>
            <a:picLocks noChangeAspect="1"/>
          </p:cNvPicPr>
          <p:nvPr/>
        </p:nvPicPr>
        <p:blipFill>
          <a:blip r:embed="rId3"/>
          <a:stretch>
            <a:fillRect/>
          </a:stretch>
        </p:blipFill>
        <p:spPr>
          <a:xfrm rot="21600000">
            <a:off x="2635265" y="3984355"/>
            <a:ext cx="1405552" cy="964038"/>
          </a:xfrm>
          <a:prstGeom prst="rect">
            <a:avLst/>
          </a:prstGeom>
        </p:spPr>
      </p:pic>
      <p:pic>
        <p:nvPicPr>
          <p:cNvPr id="3154" name="picture 3154"/>
          <p:cNvPicPr>
            <a:picLocks noChangeAspect="1"/>
          </p:cNvPicPr>
          <p:nvPr/>
        </p:nvPicPr>
        <p:blipFill>
          <a:blip r:embed="rId4"/>
          <a:stretch>
            <a:fillRect/>
          </a:stretch>
        </p:blipFill>
        <p:spPr>
          <a:xfrm rot="21600000">
            <a:off x="1025242" y="5423248"/>
            <a:ext cx="1482463" cy="912044"/>
          </a:xfrm>
          <a:prstGeom prst="rect">
            <a:avLst/>
          </a:prstGeom>
        </p:spPr>
      </p:pic>
      <p:pic>
        <p:nvPicPr>
          <p:cNvPr id="3164" name="picture 3164"/>
          <p:cNvPicPr>
            <a:picLocks noChangeAspect="1"/>
          </p:cNvPicPr>
          <p:nvPr/>
        </p:nvPicPr>
        <p:blipFill>
          <a:blip r:embed="rId5"/>
          <a:stretch>
            <a:fillRect/>
          </a:stretch>
        </p:blipFill>
        <p:spPr>
          <a:xfrm rot="21600000">
            <a:off x="2640965" y="5418455"/>
            <a:ext cx="1409065" cy="918210"/>
          </a:xfrm>
          <a:prstGeom prst="rect">
            <a:avLst/>
          </a:prstGeom>
        </p:spPr>
      </p:pic>
      <p:sp>
        <p:nvSpPr>
          <p:cNvPr id="10" name="textbox 174"/>
          <p:cNvSpPr/>
          <p:nvPr/>
        </p:nvSpPr>
        <p:spPr>
          <a:xfrm>
            <a:off x="4871954" y="1290769"/>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5" name="图片 4" descr="1001"/>
          <p:cNvPicPr>
            <a:picLocks noChangeAspect="1"/>
          </p:cNvPicPr>
          <p:nvPr/>
        </p:nvPicPr>
        <p:blipFill>
          <a:blip r:embed="rId6"/>
          <a:stretch>
            <a:fillRect/>
          </a:stretch>
        </p:blipFill>
        <p:spPr>
          <a:xfrm>
            <a:off x="456565" y="777240"/>
            <a:ext cx="4472305" cy="1884045"/>
          </a:xfrm>
          <a:prstGeom prst="rect">
            <a:avLst/>
          </a:prstGeom>
        </p:spPr>
      </p:pic>
      <p:sp>
        <p:nvSpPr>
          <p:cNvPr id="15" name="textbox 1596"/>
          <p:cNvSpPr/>
          <p:nvPr>
            <p:custDataLst>
              <p:tags r:id="rId7"/>
            </p:custDataLst>
          </p:nvPr>
        </p:nvSpPr>
        <p:spPr>
          <a:xfrm>
            <a:off x="293370" y="248920"/>
            <a:ext cx="2499360"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3G Calling Tablet</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3" name="表格 2"/>
          <p:cNvGraphicFramePr/>
          <p:nvPr>
            <p:custDataLst>
              <p:tags r:id="rId8"/>
            </p:custDataLst>
          </p:nvPr>
        </p:nvGraphicFramePr>
        <p:xfrm>
          <a:off x="5849620" y="1905"/>
          <a:ext cx="6341745" cy="6862445"/>
        </p:xfrm>
        <a:graphic>
          <a:graphicData uri="http://schemas.openxmlformats.org/drawingml/2006/table">
            <a:tbl>
              <a:tblPr firstRow="1" firstCol="1" bandRow="1">
                <a:tableStyleId>{7F3B6483-B23F-4D3A-B041-51BD3F4DADA8}</a:tableStyleId>
              </a:tblPr>
              <a:tblGrid>
                <a:gridCol w="1531620"/>
                <a:gridCol w="4810125"/>
              </a:tblGrid>
              <a:tr h="274955">
                <a:tc gridSpan="2">
                  <a:txBody>
                    <a:bodyPr/>
                    <a:p>
                      <a:pPr algn="l">
                        <a:spcBef>
                          <a:spcPts val="0"/>
                        </a:spcBef>
                        <a:buClrTx/>
                        <a:buSzTx/>
                        <a:buFontTx/>
                        <a:buNone/>
                      </a:pPr>
                      <a:r>
                        <a:rPr lang="zh-CN" altLang="en-US" sz="1000" dirty="0">
                          <a:solidFill>
                            <a:srgbClr val="FFE3B7"/>
                          </a:solidFill>
                          <a:latin typeface="微软雅黑" panose="020B0503020204020204" charset="-122"/>
                          <a:ea typeface="微软雅黑" panose="020B0503020204020204" charset="-122"/>
                          <a:sym typeface="+mn-ea"/>
                        </a:rPr>
                        <a:t>KT101-6737-Y10</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27495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215">
                        <a:solidFill>
                          <a:schemeClr val="bg1"/>
                        </a:solidFill>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Quad-core 4*A53 1.3GHZ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2448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2+32（3+64 Optional）</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7495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8.1.0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019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10.1 inch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800*1280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200+500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7495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2.4GHz/5GHz IEEE802.11 a/b/g/n/</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4.0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165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GSM：B2/3/5/8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WCDMA：B1/8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92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5000mAh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92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Daul speakers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Single Mic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3464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MPEG4-SP, H.264/AVC,H.263,3GP,3G2,MP4,MKV,AVI,WEBM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4323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MP3,MP2, AMR,AWB,APE,M4A, MIDI, OGG,WAV,FLAC,3GP (Need Licence:AAC, WMA)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7495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Two out of three SIM cards, Support 2G\3G calls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16560">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3G:HSPA+ ,EVDO，GPRS   EDGE;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2G:GPRS  class 12/EDGEE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33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GPS，A-GPS，GLONASS，Beidou，Galileo</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3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G-sensor（3D)</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2423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TYPE-C_5V2A charge head</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USB 2.0</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3.5mm iPhone headphones (Port definition L-R-G-M)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TF card (128G Max)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9941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9"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11"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4"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7" name="textbox 1596"/>
          <p:cNvSpPr/>
          <p:nvPr>
            <p:custDataLst>
              <p:tags r:id="rId9"/>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sp>
        <p:nvSpPr>
          <p:cNvPr id="4" name="textbox 174"/>
          <p:cNvSpPr/>
          <p:nvPr/>
        </p:nvSpPr>
        <p:spPr>
          <a:xfrm>
            <a:off x="4181325" y="1131544"/>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5" name="图片 4" descr="35353501"/>
          <p:cNvPicPr>
            <a:picLocks noChangeAspect="1"/>
          </p:cNvPicPr>
          <p:nvPr/>
        </p:nvPicPr>
        <p:blipFill>
          <a:blip r:embed="rId2"/>
          <a:stretch>
            <a:fillRect/>
          </a:stretch>
        </p:blipFill>
        <p:spPr>
          <a:xfrm>
            <a:off x="204470" y="662940"/>
            <a:ext cx="4851400" cy="2179320"/>
          </a:xfrm>
          <a:prstGeom prst="rect">
            <a:avLst/>
          </a:prstGeom>
        </p:spPr>
      </p:pic>
      <p:sp>
        <p:nvSpPr>
          <p:cNvPr id="7" name="textbox 174"/>
          <p:cNvSpPr/>
          <p:nvPr/>
        </p:nvSpPr>
        <p:spPr>
          <a:xfrm>
            <a:off x="4308325" y="1258544"/>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8" name="picture 3150"/>
          <p:cNvPicPr>
            <a:picLocks noChangeAspect="1"/>
          </p:cNvPicPr>
          <p:nvPr/>
        </p:nvPicPr>
        <p:blipFill>
          <a:blip r:embed="rId3"/>
          <a:stretch>
            <a:fillRect/>
          </a:stretch>
        </p:blipFill>
        <p:spPr>
          <a:xfrm rot="21600000">
            <a:off x="1025242" y="3981315"/>
            <a:ext cx="1489511" cy="955876"/>
          </a:xfrm>
          <a:prstGeom prst="rect">
            <a:avLst/>
          </a:prstGeom>
        </p:spPr>
      </p:pic>
      <p:pic>
        <p:nvPicPr>
          <p:cNvPr id="9" name="picture 3152"/>
          <p:cNvPicPr>
            <a:picLocks noChangeAspect="1"/>
          </p:cNvPicPr>
          <p:nvPr/>
        </p:nvPicPr>
        <p:blipFill>
          <a:blip r:embed="rId4"/>
          <a:stretch>
            <a:fillRect/>
          </a:stretch>
        </p:blipFill>
        <p:spPr>
          <a:xfrm rot="21600000">
            <a:off x="2635265" y="3984355"/>
            <a:ext cx="1405552" cy="964038"/>
          </a:xfrm>
          <a:prstGeom prst="rect">
            <a:avLst/>
          </a:prstGeom>
        </p:spPr>
      </p:pic>
      <p:pic>
        <p:nvPicPr>
          <p:cNvPr id="13" name="picture 3154"/>
          <p:cNvPicPr>
            <a:picLocks noChangeAspect="1"/>
          </p:cNvPicPr>
          <p:nvPr/>
        </p:nvPicPr>
        <p:blipFill>
          <a:blip r:embed="rId5"/>
          <a:stretch>
            <a:fillRect/>
          </a:stretch>
        </p:blipFill>
        <p:spPr>
          <a:xfrm rot="21600000">
            <a:off x="1025242" y="5423248"/>
            <a:ext cx="1482463" cy="912044"/>
          </a:xfrm>
          <a:prstGeom prst="rect">
            <a:avLst/>
          </a:prstGeom>
        </p:spPr>
      </p:pic>
      <p:pic>
        <p:nvPicPr>
          <p:cNvPr id="14" name="picture 3164"/>
          <p:cNvPicPr>
            <a:picLocks noChangeAspect="1"/>
          </p:cNvPicPr>
          <p:nvPr/>
        </p:nvPicPr>
        <p:blipFill>
          <a:blip r:embed="rId6"/>
          <a:stretch>
            <a:fillRect/>
          </a:stretch>
        </p:blipFill>
        <p:spPr>
          <a:xfrm rot="21600000">
            <a:off x="2641098" y="5442020"/>
            <a:ext cx="1380402" cy="894713"/>
          </a:xfrm>
          <a:prstGeom prst="rect">
            <a:avLst/>
          </a:prstGeom>
        </p:spPr>
      </p:pic>
      <p:sp>
        <p:nvSpPr>
          <p:cNvPr id="19" name="textbox 1596"/>
          <p:cNvSpPr/>
          <p:nvPr>
            <p:custDataLst>
              <p:tags r:id="rId7"/>
            </p:custDataLst>
          </p:nvPr>
        </p:nvSpPr>
        <p:spPr>
          <a:xfrm>
            <a:off x="293370" y="248920"/>
            <a:ext cx="3095625"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5G  Calling </a:t>
            </a: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Tablet</a:t>
            </a:r>
            <a:endParaRPr lang="zh-CN" altLang="en-US"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3" name="表格 2"/>
          <p:cNvGraphicFramePr/>
          <p:nvPr>
            <p:custDataLst>
              <p:tags r:id="rId8"/>
            </p:custDataLst>
          </p:nvPr>
        </p:nvGraphicFramePr>
        <p:xfrm>
          <a:off x="5839460" y="1905"/>
          <a:ext cx="6351905" cy="6888480"/>
        </p:xfrm>
        <a:graphic>
          <a:graphicData uri="http://schemas.openxmlformats.org/drawingml/2006/table">
            <a:tbl>
              <a:tblPr firstRow="1" firstCol="1" bandRow="1">
                <a:tableStyleId>{7F3B6483-B23F-4D3A-B041-51BD3F4DADA8}</a:tableStyleId>
              </a:tblPr>
              <a:tblGrid>
                <a:gridCol w="1534160"/>
                <a:gridCol w="4817745"/>
              </a:tblGrid>
              <a:tr h="243205">
                <a:tc gridSpan="2">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sym typeface="+mn-ea"/>
                        </a:rPr>
                        <a:t>KT101-6833-IM1075</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2190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Octa-core, 64BIT, 2.2GHz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90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6+128（Support RAM 4G or 8G，ROM 256G）</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84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11.0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90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10.1 inch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90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1200*1920（800*1280）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90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500+1300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84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2.4G/5G a/b/g/n/ ac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082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5.1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11633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GSM：B2/3/5/8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WCDMA：B1/2/5/8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TD-SDMA:B34/39</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FDD-LTE：B1(4)/2/3/5/7/8/17(28A)/20(28B)</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TDD-LTE：B38 39 40 41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NR: N1/N41/N77/N78/N28</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84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7000mAh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90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Daul speakers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90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Single Mic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46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MPEG4-SP, H.264/AVC,H.263,3GP,3G2,MP4,MKV,AVI,WEBM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930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MP3,MP2, AMR,AWB,APE,M4A, MIDI, OGG,WAV,FLAC,3GP (Need Licence:AAC, WMA)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90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Two out of three SIM cards, Support 2G\3G calls and VoLTE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753110">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5G：SA/NSA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4G:TDD LTE  FDD LTE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3G:HSPA+ ,EVDO，GPRS   EDGE;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2G:GPRS  class 12/EDGEE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84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GPS，A-GPS，GLONASS，Beidou，Galileo</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90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G-sensor（3D)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75311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TYPE-C_5V2A charge head（Support 3A）</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USB 2.0</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 earphone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TF卡（128G Max）</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8130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25"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26"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7"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8"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9" name="textbox 1596"/>
          <p:cNvSpPr/>
          <p:nvPr>
            <p:custDataLst>
              <p:tags r:id="rId9"/>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0" name="picture 3690"/>
          <p:cNvPicPr>
            <a:picLocks noChangeAspect="1"/>
          </p:cNvPicPr>
          <p:nvPr/>
        </p:nvPicPr>
        <p:blipFill>
          <a:blip r:embed="rId1"/>
          <a:stretch>
            <a:fillRect/>
          </a:stretch>
        </p:blipFill>
        <p:spPr>
          <a:xfrm rot="21600000">
            <a:off x="0" y="1685"/>
            <a:ext cx="12192000" cy="6854630"/>
          </a:xfrm>
          <a:prstGeom prst="rect">
            <a:avLst/>
          </a:prstGeom>
        </p:spPr>
      </p:pic>
      <p:pic>
        <p:nvPicPr>
          <p:cNvPr id="3" name="图片 2" descr="078"/>
          <p:cNvPicPr>
            <a:picLocks noChangeAspect="1"/>
          </p:cNvPicPr>
          <p:nvPr/>
        </p:nvPicPr>
        <p:blipFill>
          <a:blip r:embed="rId2"/>
          <a:stretch>
            <a:fillRect/>
          </a:stretch>
        </p:blipFill>
        <p:spPr>
          <a:xfrm>
            <a:off x="527050" y="382905"/>
            <a:ext cx="4754245" cy="2556510"/>
          </a:xfrm>
          <a:prstGeom prst="rect">
            <a:avLst/>
          </a:prstGeom>
        </p:spPr>
      </p:pic>
      <p:pic>
        <p:nvPicPr>
          <p:cNvPr id="4" name="picture 3150"/>
          <p:cNvPicPr>
            <a:picLocks noChangeAspect="1"/>
          </p:cNvPicPr>
          <p:nvPr/>
        </p:nvPicPr>
        <p:blipFill>
          <a:blip r:embed="rId3"/>
          <a:stretch>
            <a:fillRect/>
          </a:stretch>
        </p:blipFill>
        <p:spPr>
          <a:xfrm rot="21600000">
            <a:off x="1025242" y="3981315"/>
            <a:ext cx="1489511" cy="955876"/>
          </a:xfrm>
          <a:prstGeom prst="rect">
            <a:avLst/>
          </a:prstGeom>
        </p:spPr>
      </p:pic>
      <p:pic>
        <p:nvPicPr>
          <p:cNvPr id="5" name="picture 3152"/>
          <p:cNvPicPr>
            <a:picLocks noChangeAspect="1"/>
          </p:cNvPicPr>
          <p:nvPr/>
        </p:nvPicPr>
        <p:blipFill>
          <a:blip r:embed="rId4"/>
          <a:stretch>
            <a:fillRect/>
          </a:stretch>
        </p:blipFill>
        <p:spPr>
          <a:xfrm rot="21600000">
            <a:off x="2635265" y="3984355"/>
            <a:ext cx="1405552" cy="964038"/>
          </a:xfrm>
          <a:prstGeom prst="rect">
            <a:avLst/>
          </a:prstGeom>
        </p:spPr>
      </p:pic>
      <p:pic>
        <p:nvPicPr>
          <p:cNvPr id="6" name="picture 3154"/>
          <p:cNvPicPr>
            <a:picLocks noChangeAspect="1"/>
          </p:cNvPicPr>
          <p:nvPr/>
        </p:nvPicPr>
        <p:blipFill>
          <a:blip r:embed="rId5"/>
          <a:stretch>
            <a:fillRect/>
          </a:stretch>
        </p:blipFill>
        <p:spPr>
          <a:xfrm rot="21600000">
            <a:off x="1025242" y="5423248"/>
            <a:ext cx="1482463" cy="912044"/>
          </a:xfrm>
          <a:prstGeom prst="rect">
            <a:avLst/>
          </a:prstGeom>
        </p:spPr>
      </p:pic>
      <p:pic>
        <p:nvPicPr>
          <p:cNvPr id="8" name="picture 3164"/>
          <p:cNvPicPr>
            <a:picLocks noChangeAspect="1"/>
          </p:cNvPicPr>
          <p:nvPr/>
        </p:nvPicPr>
        <p:blipFill>
          <a:blip r:embed="rId6"/>
          <a:stretch>
            <a:fillRect/>
          </a:stretch>
        </p:blipFill>
        <p:spPr>
          <a:xfrm rot="21600000">
            <a:off x="2641098" y="5442020"/>
            <a:ext cx="1380402" cy="894713"/>
          </a:xfrm>
          <a:prstGeom prst="rect">
            <a:avLst/>
          </a:prstGeom>
        </p:spPr>
      </p:pic>
      <p:sp>
        <p:nvSpPr>
          <p:cNvPr id="15" name="textbox 1596"/>
          <p:cNvSpPr/>
          <p:nvPr>
            <p:custDataLst>
              <p:tags r:id="rId7"/>
            </p:custDataLst>
          </p:nvPr>
        </p:nvSpPr>
        <p:spPr>
          <a:xfrm>
            <a:off x="293370" y="248920"/>
            <a:ext cx="2499360"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4G </a:t>
            </a: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Tablet</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2" name="表格 1"/>
          <p:cNvGraphicFramePr/>
          <p:nvPr>
            <p:custDataLst>
              <p:tags r:id="rId8"/>
            </p:custDataLst>
          </p:nvPr>
        </p:nvGraphicFramePr>
        <p:xfrm>
          <a:off x="5850255" y="0"/>
          <a:ext cx="6341745" cy="6856730"/>
        </p:xfrm>
        <a:graphic>
          <a:graphicData uri="http://schemas.openxmlformats.org/drawingml/2006/table">
            <a:tbl>
              <a:tblPr firstRow="1" firstCol="1" bandRow="1">
                <a:tableStyleId>{7F3B6483-B23F-4D3A-B041-51BD3F4DADA8}</a:tableStyleId>
              </a:tblPr>
              <a:tblGrid>
                <a:gridCol w="1531620"/>
                <a:gridCol w="4810125"/>
              </a:tblGrid>
              <a:tr h="277495">
                <a:tc gridSpan="2">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K103-6750-K103</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2768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Octa-core, 8*</a:t>
                      </a:r>
                      <a:r>
                        <a:rPr sz="1000" kern="0" dirty="0">
                          <a:solidFill>
                            <a:srgbClr val="F4B183">
                              <a:alpha val="100000"/>
                            </a:srgbClr>
                          </a:solidFill>
                          <a:uFillTx/>
                          <a:latin typeface="Arial" panose="020B0604020202020204" pitchFamily="34" charset="0"/>
                          <a:ea typeface="黑体" panose="02010609060101010101" charset="-122"/>
                          <a:cs typeface="+mj-lt"/>
                        </a:rPr>
                        <a:t>ARM Cortex-A53，1.5GHz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2+32   （Support RAM 4G，ROM 256G Max）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8.0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10.35 inch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800*1332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200+500（500+1300）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2.4G/5Gwifi  IEEE802.11 a/b/g/n</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4.0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096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GSM：B2/3/5/8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WCDMA：B1/2/5/8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FDD-LTE：B1(4)/2/3/5/7/8/12（17）/(28AB)/20/B25/B26/B66</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TDD-LTE：B38 39 40 41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6000mAh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Daul speakers</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Single Mic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MPEG4-SP, H.264/AVC,H.263,3GP,3G2,MP4,MKV,AVI,WEBM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8862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MP3,MP2, AMR,AWB,APE,M4A, MIDI, OGG,WAV,FLAC,3GP (Need Licence:AAC, WMA)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Two out of three SIM cards, Support 2G\3G calls and VoLTE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614045">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4G:TDD LTE  FDD LTE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3G:HSPA+ ,EVDO，GPRS   EDGE;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2G:GPRS  class 12/EDGEE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GPS，A-GPS，GLONASS，Beidou，Galileo</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G-sensor（3D)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096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TYPE-C_5V2A charge head</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USB 2.0</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3.5mm iPhone headphones (Port definition L-R-G-M)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TF card (128G Max)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895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17"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21"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2"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3"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4" name="textbox 1596"/>
          <p:cNvSpPr/>
          <p:nvPr>
            <p:custDataLst>
              <p:tags r:id="rId9"/>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0" name="picture 3690"/>
          <p:cNvPicPr>
            <a:picLocks noChangeAspect="1"/>
          </p:cNvPicPr>
          <p:nvPr/>
        </p:nvPicPr>
        <p:blipFill>
          <a:blip r:embed="rId1"/>
          <a:stretch>
            <a:fillRect/>
          </a:stretch>
        </p:blipFill>
        <p:spPr>
          <a:xfrm rot="21600000">
            <a:off x="0" y="1685"/>
            <a:ext cx="12192000" cy="6854630"/>
          </a:xfrm>
          <a:prstGeom prst="rect">
            <a:avLst/>
          </a:prstGeom>
        </p:spPr>
      </p:pic>
      <p:pic>
        <p:nvPicPr>
          <p:cNvPr id="3" name="图片 2" descr="078"/>
          <p:cNvPicPr>
            <a:picLocks noChangeAspect="1"/>
          </p:cNvPicPr>
          <p:nvPr/>
        </p:nvPicPr>
        <p:blipFill>
          <a:blip r:embed="rId2"/>
          <a:stretch>
            <a:fillRect/>
          </a:stretch>
        </p:blipFill>
        <p:spPr>
          <a:xfrm>
            <a:off x="561340" y="467995"/>
            <a:ext cx="4755515" cy="2557145"/>
          </a:xfrm>
          <a:prstGeom prst="rect">
            <a:avLst/>
          </a:prstGeom>
        </p:spPr>
      </p:pic>
      <p:pic>
        <p:nvPicPr>
          <p:cNvPr id="4" name="picture 3150"/>
          <p:cNvPicPr>
            <a:picLocks noChangeAspect="1"/>
          </p:cNvPicPr>
          <p:nvPr/>
        </p:nvPicPr>
        <p:blipFill>
          <a:blip r:embed="rId3"/>
          <a:stretch>
            <a:fillRect/>
          </a:stretch>
        </p:blipFill>
        <p:spPr>
          <a:xfrm rot="21600000">
            <a:off x="1025242" y="3981315"/>
            <a:ext cx="1489511" cy="955876"/>
          </a:xfrm>
          <a:prstGeom prst="rect">
            <a:avLst/>
          </a:prstGeom>
        </p:spPr>
      </p:pic>
      <p:pic>
        <p:nvPicPr>
          <p:cNvPr id="5" name="picture 3152"/>
          <p:cNvPicPr>
            <a:picLocks noChangeAspect="1"/>
          </p:cNvPicPr>
          <p:nvPr/>
        </p:nvPicPr>
        <p:blipFill>
          <a:blip r:embed="rId4"/>
          <a:stretch>
            <a:fillRect/>
          </a:stretch>
        </p:blipFill>
        <p:spPr>
          <a:xfrm rot="21600000">
            <a:off x="2635265" y="3984355"/>
            <a:ext cx="1405552" cy="964038"/>
          </a:xfrm>
          <a:prstGeom prst="rect">
            <a:avLst/>
          </a:prstGeom>
        </p:spPr>
      </p:pic>
      <p:pic>
        <p:nvPicPr>
          <p:cNvPr id="6" name="picture 3154"/>
          <p:cNvPicPr>
            <a:picLocks noChangeAspect="1"/>
          </p:cNvPicPr>
          <p:nvPr/>
        </p:nvPicPr>
        <p:blipFill>
          <a:blip r:embed="rId5"/>
          <a:stretch>
            <a:fillRect/>
          </a:stretch>
        </p:blipFill>
        <p:spPr>
          <a:xfrm rot="21600000">
            <a:off x="1025242" y="5423248"/>
            <a:ext cx="1482463" cy="912044"/>
          </a:xfrm>
          <a:prstGeom prst="rect">
            <a:avLst/>
          </a:prstGeom>
        </p:spPr>
      </p:pic>
      <p:pic>
        <p:nvPicPr>
          <p:cNvPr id="8" name="picture 3164"/>
          <p:cNvPicPr>
            <a:picLocks noChangeAspect="1"/>
          </p:cNvPicPr>
          <p:nvPr/>
        </p:nvPicPr>
        <p:blipFill>
          <a:blip r:embed="rId6"/>
          <a:stretch>
            <a:fillRect/>
          </a:stretch>
        </p:blipFill>
        <p:spPr>
          <a:xfrm rot="21600000">
            <a:off x="2641098" y="5442020"/>
            <a:ext cx="1380402" cy="894713"/>
          </a:xfrm>
          <a:prstGeom prst="rect">
            <a:avLst/>
          </a:prstGeom>
        </p:spPr>
      </p:pic>
      <p:sp>
        <p:nvSpPr>
          <p:cNvPr id="15" name="textbox 1596"/>
          <p:cNvSpPr/>
          <p:nvPr>
            <p:custDataLst>
              <p:tags r:id="rId7"/>
            </p:custDataLst>
          </p:nvPr>
        </p:nvSpPr>
        <p:spPr>
          <a:xfrm>
            <a:off x="293370" y="248920"/>
            <a:ext cx="2499360"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4G </a:t>
            </a: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Tablet</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2" name="表格 1"/>
          <p:cNvGraphicFramePr/>
          <p:nvPr>
            <p:custDataLst>
              <p:tags r:id="rId8"/>
            </p:custDataLst>
          </p:nvPr>
        </p:nvGraphicFramePr>
        <p:xfrm>
          <a:off x="5849620" y="1905"/>
          <a:ext cx="6341745" cy="6856095"/>
        </p:xfrm>
        <a:graphic>
          <a:graphicData uri="http://schemas.openxmlformats.org/drawingml/2006/table">
            <a:tbl>
              <a:tblPr firstRow="1" firstCol="1" bandRow="1">
                <a:tableStyleId>{7F3B6483-B23F-4D3A-B041-51BD3F4DADA8}</a:tableStyleId>
              </a:tblPr>
              <a:tblGrid>
                <a:gridCol w="1532255"/>
                <a:gridCol w="4809490"/>
              </a:tblGrid>
              <a:tr h="263525">
                <a:tc gridSpan="2">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KT103-6797-K103</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3822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Quad-core ARM® Cortex-A53 MPCoreTM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operating at 2.0GHz  Ten-core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4+128  support 256G max</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1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Android 8.0</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10.35 inch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800*1332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500+1300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2.4GHz/5GHz IEEE802.11 a/b/g/n/ac  (MT6631)</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4.1</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9156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GSM：B2/3/5/8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WCDMA：B1/2/5/8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TD-SDMA:B34/39</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FDD-LTE：B1(4)/2/3/5/7/8/17/20</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TDD-LTE：B38 39 40 41</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6000mAh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1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Daul speakers</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Single Mic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524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MP3,MP2, AMR,AWB,APE,M4A, MIDI, OGG,WAV,FLAC,3GP (Need Licence:AAC, WMA)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MPEG4-SP, H.264/AVC,H.263,3GP,3G2,MP4,MKV,AVI,WEBM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Two out of three SIM cards, Support 2G\3G calls and VoLTE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59435">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4G:TDD LTE  FDD LTE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3G:HSPA+ ,EVDO，GPRS   EDGE;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2G:GPRS  class 12/EDGEE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Compatible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387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8864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TYPE-C_5V2A charge head</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USB 2.0</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3.5mm iPhone headphones (Port definition L-R-G-M)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TF card (128G Max)</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048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Good shell texture, the platform can be deployed according to customer needs.</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17"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21"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2"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3"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4" name="textbox 1596"/>
          <p:cNvSpPr/>
          <p:nvPr>
            <p:custDataLst>
              <p:tags r:id="rId9"/>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1"/>
          <a:stretch>
            <a:fillRect/>
          </a:stretch>
        </p:blipFill>
        <p:spPr>
          <a:xfrm rot="21600000">
            <a:off x="0" y="1685"/>
            <a:ext cx="12192000" cy="6854630"/>
          </a:xfrm>
          <a:prstGeom prst="rect">
            <a:avLst/>
          </a:prstGeom>
        </p:spPr>
      </p:pic>
      <p:pic>
        <p:nvPicPr>
          <p:cNvPr id="3786" name="picture 3786" descr="D:/共享/图片1.png图片1"/>
          <p:cNvPicPr>
            <a:picLocks noChangeAspect="1"/>
          </p:cNvPicPr>
          <p:nvPr/>
        </p:nvPicPr>
        <p:blipFill>
          <a:blip r:embed="rId2"/>
          <a:srcRect t="16926" b="16926"/>
          <a:stretch>
            <a:fillRect/>
          </a:stretch>
        </p:blipFill>
        <p:spPr>
          <a:xfrm rot="21600000">
            <a:off x="612303" y="850193"/>
            <a:ext cx="4416318" cy="1850397"/>
          </a:xfrm>
          <a:prstGeom prst="rect">
            <a:avLst/>
          </a:prstGeom>
        </p:spPr>
      </p:pic>
      <p:sp>
        <p:nvSpPr>
          <p:cNvPr id="6" name="textbox 174"/>
          <p:cNvSpPr/>
          <p:nvPr/>
        </p:nvSpPr>
        <p:spPr>
          <a:xfrm>
            <a:off x="4181325" y="1131544"/>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7" name="picture 3150"/>
          <p:cNvPicPr>
            <a:picLocks noChangeAspect="1"/>
          </p:cNvPicPr>
          <p:nvPr/>
        </p:nvPicPr>
        <p:blipFill>
          <a:blip r:embed="rId3"/>
          <a:stretch>
            <a:fillRect/>
          </a:stretch>
        </p:blipFill>
        <p:spPr>
          <a:xfrm rot="21600000">
            <a:off x="1025242" y="3981315"/>
            <a:ext cx="1489511" cy="955876"/>
          </a:xfrm>
          <a:prstGeom prst="rect">
            <a:avLst/>
          </a:prstGeom>
        </p:spPr>
      </p:pic>
      <p:pic>
        <p:nvPicPr>
          <p:cNvPr id="8" name="picture 3152"/>
          <p:cNvPicPr>
            <a:picLocks noChangeAspect="1"/>
          </p:cNvPicPr>
          <p:nvPr/>
        </p:nvPicPr>
        <p:blipFill>
          <a:blip r:embed="rId4"/>
          <a:stretch>
            <a:fillRect/>
          </a:stretch>
        </p:blipFill>
        <p:spPr>
          <a:xfrm rot="21600000">
            <a:off x="2635265" y="3984355"/>
            <a:ext cx="1405552" cy="964038"/>
          </a:xfrm>
          <a:prstGeom prst="rect">
            <a:avLst/>
          </a:prstGeom>
        </p:spPr>
      </p:pic>
      <p:pic>
        <p:nvPicPr>
          <p:cNvPr id="9" name="picture 3154"/>
          <p:cNvPicPr>
            <a:picLocks noChangeAspect="1"/>
          </p:cNvPicPr>
          <p:nvPr/>
        </p:nvPicPr>
        <p:blipFill>
          <a:blip r:embed="rId5"/>
          <a:stretch>
            <a:fillRect/>
          </a:stretch>
        </p:blipFill>
        <p:spPr>
          <a:xfrm rot="21600000">
            <a:off x="1025242" y="5423248"/>
            <a:ext cx="1482463" cy="912044"/>
          </a:xfrm>
          <a:prstGeom prst="rect">
            <a:avLst/>
          </a:prstGeom>
        </p:spPr>
      </p:pic>
      <p:pic>
        <p:nvPicPr>
          <p:cNvPr id="10" name="picture 3164"/>
          <p:cNvPicPr>
            <a:picLocks noChangeAspect="1"/>
          </p:cNvPicPr>
          <p:nvPr/>
        </p:nvPicPr>
        <p:blipFill>
          <a:blip r:embed="rId6"/>
          <a:stretch>
            <a:fillRect/>
          </a:stretch>
        </p:blipFill>
        <p:spPr>
          <a:xfrm rot="21600000">
            <a:off x="2641098" y="5442020"/>
            <a:ext cx="1380402" cy="894713"/>
          </a:xfrm>
          <a:prstGeom prst="rect">
            <a:avLst/>
          </a:prstGeom>
        </p:spPr>
      </p:pic>
      <p:sp>
        <p:nvSpPr>
          <p:cNvPr id="16" name="textbox 1596"/>
          <p:cNvSpPr/>
          <p:nvPr>
            <p:custDataLst>
              <p:tags r:id="rId7"/>
            </p:custDataLst>
          </p:nvPr>
        </p:nvSpPr>
        <p:spPr>
          <a:xfrm>
            <a:off x="293370" y="248920"/>
            <a:ext cx="2499360"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4G </a:t>
            </a: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Tablet</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3" name="表格 2"/>
          <p:cNvGraphicFramePr/>
          <p:nvPr>
            <p:custDataLst>
              <p:tags r:id="rId8"/>
            </p:custDataLst>
          </p:nvPr>
        </p:nvGraphicFramePr>
        <p:xfrm>
          <a:off x="5849620" y="1905"/>
          <a:ext cx="6341745" cy="6854190"/>
        </p:xfrm>
        <a:graphic>
          <a:graphicData uri="http://schemas.openxmlformats.org/drawingml/2006/table">
            <a:tbl>
              <a:tblPr firstRow="1" firstCol="1" bandRow="1">
                <a:tableStyleId>{7F3B6483-B23F-4D3A-B041-51BD3F4DADA8}</a:tableStyleId>
              </a:tblPr>
              <a:tblGrid>
                <a:gridCol w="1531620"/>
                <a:gridCol w="4810125"/>
              </a:tblGrid>
              <a:tr h="302260">
                <a:tc gridSpan="2">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KT95-7863-F11</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30289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UNISOC7863 （ T616 ） ， 12nm， Octa-core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Standard :6 + 1 2 8 G ；Optional :8 + 2 5 6 G</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And riol 12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10.95 inch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1200*1920 incell screen</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500W+1300W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2.4G/5G IEEE802.11 a/b/g/n/ac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5.0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604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 M: B2/3/5/8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W CDMA: B 1/ 2/ 5/ 8</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TDD - LTE: B 3 4/ 3 8/ 3 9/4 0/4 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FDD - LTE: 1/ 3/ 5/ 7/ 8/ 2 0/ 2 6/ 2 8 A/ 2 8 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7000mAh 3.8V</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Single Mic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MPEG4-SP, H.264/AVC,H.263,3GP,3G2, MP4,MKV,AVI,WEBM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949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MP3,MP2, AMR,AWB,APE,M4A, MIDI, OGG,WAV,FLAC,3GP (Need Licence:AAC, WMA)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Dual SIM Card, Support 2G\3G calls and VoLTE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626110">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4G:TDD LTE  FDD LTE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3G:HSPA+ ,EVDO，GPRS   EDGE;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2G:GPRS  class 12/EDGEE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GPS，A-GPS，GLONASS，Beidou，Galileo</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79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G-sensor（3D)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248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TYPE-C_5V2A charge head</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USB 2.0</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3.5mm iPhone headphones (Port definition L-R-G-M)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TF card (128G Max)</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4925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13"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21"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2"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3"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4" name="textbox 1596"/>
          <p:cNvSpPr/>
          <p:nvPr>
            <p:custDataLst>
              <p:tags r:id="rId9"/>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2" name="picture 3782"/>
          <p:cNvPicPr>
            <a:picLocks noChangeAspect="1"/>
          </p:cNvPicPr>
          <p:nvPr/>
        </p:nvPicPr>
        <p:blipFill>
          <a:blip r:embed="rId1"/>
          <a:stretch>
            <a:fillRect/>
          </a:stretch>
        </p:blipFill>
        <p:spPr>
          <a:xfrm rot="21600000">
            <a:off x="-170815" y="13115"/>
            <a:ext cx="12192000" cy="6854630"/>
          </a:xfrm>
          <a:prstGeom prst="rect">
            <a:avLst/>
          </a:prstGeom>
        </p:spPr>
      </p:pic>
      <p:pic>
        <p:nvPicPr>
          <p:cNvPr id="3786" name="picture 3786" descr="D:/共享/1688/T90.pngT90"/>
          <p:cNvPicPr>
            <a:picLocks noChangeAspect="1"/>
          </p:cNvPicPr>
          <p:nvPr/>
        </p:nvPicPr>
        <p:blipFill>
          <a:blip r:embed="rId2"/>
          <a:srcRect t="5311" b="5311"/>
          <a:stretch>
            <a:fillRect/>
          </a:stretch>
        </p:blipFill>
        <p:spPr>
          <a:xfrm rot="21600000">
            <a:off x="248920" y="673100"/>
            <a:ext cx="4825365" cy="2021840"/>
          </a:xfrm>
          <a:prstGeom prst="rect">
            <a:avLst/>
          </a:prstGeom>
        </p:spPr>
      </p:pic>
      <p:sp>
        <p:nvSpPr>
          <p:cNvPr id="4" name="textbox 174"/>
          <p:cNvSpPr/>
          <p:nvPr/>
        </p:nvSpPr>
        <p:spPr>
          <a:xfrm>
            <a:off x="4181325" y="1131544"/>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3" name="picture 3150"/>
          <p:cNvPicPr>
            <a:picLocks noChangeAspect="1"/>
          </p:cNvPicPr>
          <p:nvPr/>
        </p:nvPicPr>
        <p:blipFill>
          <a:blip r:embed="rId3"/>
          <a:stretch>
            <a:fillRect/>
          </a:stretch>
        </p:blipFill>
        <p:spPr>
          <a:xfrm rot="21600000">
            <a:off x="1025242" y="3981315"/>
            <a:ext cx="1489511" cy="955876"/>
          </a:xfrm>
          <a:prstGeom prst="rect">
            <a:avLst/>
          </a:prstGeom>
        </p:spPr>
      </p:pic>
      <p:pic>
        <p:nvPicPr>
          <p:cNvPr id="5" name="picture 3152"/>
          <p:cNvPicPr>
            <a:picLocks noChangeAspect="1"/>
          </p:cNvPicPr>
          <p:nvPr/>
        </p:nvPicPr>
        <p:blipFill>
          <a:blip r:embed="rId4"/>
          <a:stretch>
            <a:fillRect/>
          </a:stretch>
        </p:blipFill>
        <p:spPr>
          <a:xfrm rot="21600000">
            <a:off x="2635265" y="3984355"/>
            <a:ext cx="1405552" cy="964038"/>
          </a:xfrm>
          <a:prstGeom prst="rect">
            <a:avLst/>
          </a:prstGeom>
        </p:spPr>
      </p:pic>
      <p:pic>
        <p:nvPicPr>
          <p:cNvPr id="6" name="picture 3154"/>
          <p:cNvPicPr>
            <a:picLocks noChangeAspect="1"/>
          </p:cNvPicPr>
          <p:nvPr/>
        </p:nvPicPr>
        <p:blipFill>
          <a:blip r:embed="rId5"/>
          <a:stretch>
            <a:fillRect/>
          </a:stretch>
        </p:blipFill>
        <p:spPr>
          <a:xfrm rot="21600000">
            <a:off x="1025242" y="5423248"/>
            <a:ext cx="1482463" cy="912044"/>
          </a:xfrm>
          <a:prstGeom prst="rect">
            <a:avLst/>
          </a:prstGeom>
        </p:spPr>
      </p:pic>
      <p:pic>
        <p:nvPicPr>
          <p:cNvPr id="7" name="picture 3164"/>
          <p:cNvPicPr>
            <a:picLocks noChangeAspect="1"/>
          </p:cNvPicPr>
          <p:nvPr/>
        </p:nvPicPr>
        <p:blipFill>
          <a:blip r:embed="rId6"/>
          <a:stretch>
            <a:fillRect/>
          </a:stretch>
        </p:blipFill>
        <p:spPr>
          <a:xfrm rot="21600000">
            <a:off x="2641098" y="5442020"/>
            <a:ext cx="1380402" cy="894713"/>
          </a:xfrm>
          <a:prstGeom prst="rect">
            <a:avLst/>
          </a:prstGeom>
        </p:spPr>
      </p:pic>
      <p:sp>
        <p:nvSpPr>
          <p:cNvPr id="16" name="textbox 1596"/>
          <p:cNvSpPr/>
          <p:nvPr>
            <p:custDataLst>
              <p:tags r:id="rId7"/>
            </p:custDataLst>
          </p:nvPr>
        </p:nvSpPr>
        <p:spPr>
          <a:xfrm>
            <a:off x="293370" y="248920"/>
            <a:ext cx="2499360"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5G </a:t>
            </a: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Tablet</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2" name="表格 1"/>
          <p:cNvGraphicFramePr/>
          <p:nvPr>
            <p:custDataLst>
              <p:tags r:id="rId8"/>
            </p:custDataLst>
          </p:nvPr>
        </p:nvGraphicFramePr>
        <p:xfrm>
          <a:off x="5874385" y="13335"/>
          <a:ext cx="6316980" cy="6926580"/>
        </p:xfrm>
        <a:graphic>
          <a:graphicData uri="http://schemas.openxmlformats.org/drawingml/2006/table">
            <a:tbl>
              <a:tblPr firstRow="1" firstCol="1" bandRow="1">
                <a:tableStyleId>{7F3B6483-B23F-4D3A-B041-51BD3F4DADA8}</a:tableStyleId>
              </a:tblPr>
              <a:tblGrid>
                <a:gridCol w="1525905"/>
                <a:gridCol w="4791075"/>
              </a:tblGrid>
              <a:tr h="260350">
                <a:tc gridSpan="2">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KT95-6877-T90</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2127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MTK6877 Octa-core 2.4GHz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27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6GB+128GB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27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Android 13</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082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10.95 inch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27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1200*1920， incell screen 90HZ </a:t>
                      </a:r>
                      <a:r>
                        <a:rPr sz="1000" kern="0" dirty="0">
                          <a:solidFill>
                            <a:srgbClr val="F4B183">
                              <a:alpha val="100000"/>
                            </a:srgbClr>
                          </a:solidFill>
                          <a:uFillTx/>
                          <a:latin typeface="Arial" panose="020B0604020202020204" pitchFamily="34" charset="0"/>
                          <a:ea typeface="黑体" panose="02010609060101010101" charset="-122"/>
                          <a:cs typeface="+mj-lt"/>
                        </a:rPr>
                        <a:t>Refresh rate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082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500W+1300W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971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2.4G/5G a/b/g/n/ ax，Support WiFi6</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082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5.1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2979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GSM：B2/3/5/8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WCDMA：B1/2/5/8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TD-SDMA:B34/39</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FDD-LTE：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TDD-LTE：B38 39 40 41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LTE:1 2 3 4 5 7 8 12 17 20 25 26 28 34 38 39 40 41 66 71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NR:1 2 3 5 7 8 20 25 28 38 40 41 66 71 77 78</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27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8000mAh/3.8V（Support 18W PD flash charge）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082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127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Single Mic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082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MPEG4-SP, H.264/AVC,H.263,3GP,3G2, MP4,MKV,AVI,WEBM</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606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MP3,MP2, AMR,AWB,APE,M4A, MIDI, OGG,WAV,FLAC,3GP (Need Licence:AAC, WMA)</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082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Support 2G\3G\5G calls and VoLTE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753110">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5G：SA/NSA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4G:TDD LTE  FDD LTE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3G:HSPA+ ,EVDO，GPRS   EDGE;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2G:GPRS  class 12/EDGEE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082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GPS，A-GPS，GLONASS，Beidou，Galileo</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082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G-sensor（3D) </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75311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TYPE-C_5V2A charge head（Support 3A）</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USB 2.0</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 earphone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TF Card（128G Max）</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908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25"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26"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7"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8"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9" name="textbox 1596"/>
          <p:cNvSpPr/>
          <p:nvPr>
            <p:custDataLst>
              <p:tags r:id="rId9"/>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2" name="picture 3782"/>
          <p:cNvPicPr>
            <a:picLocks noChangeAspect="1"/>
          </p:cNvPicPr>
          <p:nvPr/>
        </p:nvPicPr>
        <p:blipFill>
          <a:blip r:embed="rId1"/>
          <a:stretch>
            <a:fillRect/>
          </a:stretch>
        </p:blipFill>
        <p:spPr>
          <a:xfrm rot="21600000">
            <a:off x="0" y="-220"/>
            <a:ext cx="12192000" cy="6854630"/>
          </a:xfrm>
          <a:prstGeom prst="rect">
            <a:avLst/>
          </a:prstGeom>
        </p:spPr>
      </p:pic>
      <p:pic>
        <p:nvPicPr>
          <p:cNvPr id="3786" name="picture 3786" descr="D:/共享/1688/T90.pngT90"/>
          <p:cNvPicPr>
            <a:picLocks noChangeAspect="1"/>
          </p:cNvPicPr>
          <p:nvPr/>
        </p:nvPicPr>
        <p:blipFill>
          <a:blip r:embed="rId2"/>
          <a:srcRect t="5311" b="5311"/>
          <a:stretch>
            <a:fillRect/>
          </a:stretch>
        </p:blipFill>
        <p:spPr>
          <a:xfrm rot="21600000">
            <a:off x="249083" y="997225"/>
            <a:ext cx="4416318" cy="1850397"/>
          </a:xfrm>
          <a:prstGeom prst="rect">
            <a:avLst/>
          </a:prstGeom>
        </p:spPr>
      </p:pic>
      <p:sp>
        <p:nvSpPr>
          <p:cNvPr id="6" name="textbox 174"/>
          <p:cNvSpPr/>
          <p:nvPr/>
        </p:nvSpPr>
        <p:spPr>
          <a:xfrm>
            <a:off x="4181325" y="1131544"/>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7" name="picture 3150"/>
          <p:cNvPicPr>
            <a:picLocks noChangeAspect="1"/>
          </p:cNvPicPr>
          <p:nvPr/>
        </p:nvPicPr>
        <p:blipFill>
          <a:blip r:embed="rId3"/>
          <a:stretch>
            <a:fillRect/>
          </a:stretch>
        </p:blipFill>
        <p:spPr>
          <a:xfrm rot="21600000">
            <a:off x="1025242" y="3981315"/>
            <a:ext cx="1489511" cy="955876"/>
          </a:xfrm>
          <a:prstGeom prst="rect">
            <a:avLst/>
          </a:prstGeom>
        </p:spPr>
      </p:pic>
      <p:pic>
        <p:nvPicPr>
          <p:cNvPr id="8" name="picture 3152"/>
          <p:cNvPicPr>
            <a:picLocks noChangeAspect="1"/>
          </p:cNvPicPr>
          <p:nvPr/>
        </p:nvPicPr>
        <p:blipFill>
          <a:blip r:embed="rId4"/>
          <a:stretch>
            <a:fillRect/>
          </a:stretch>
        </p:blipFill>
        <p:spPr>
          <a:xfrm rot="21600000">
            <a:off x="2635265" y="3984355"/>
            <a:ext cx="1405552" cy="964038"/>
          </a:xfrm>
          <a:prstGeom prst="rect">
            <a:avLst/>
          </a:prstGeom>
        </p:spPr>
      </p:pic>
      <p:pic>
        <p:nvPicPr>
          <p:cNvPr id="9" name="picture 3154"/>
          <p:cNvPicPr>
            <a:picLocks noChangeAspect="1"/>
          </p:cNvPicPr>
          <p:nvPr/>
        </p:nvPicPr>
        <p:blipFill>
          <a:blip r:embed="rId5"/>
          <a:stretch>
            <a:fillRect/>
          </a:stretch>
        </p:blipFill>
        <p:spPr>
          <a:xfrm rot="21600000">
            <a:off x="1025242" y="5423248"/>
            <a:ext cx="1482463" cy="912044"/>
          </a:xfrm>
          <a:prstGeom prst="rect">
            <a:avLst/>
          </a:prstGeom>
        </p:spPr>
      </p:pic>
      <p:pic>
        <p:nvPicPr>
          <p:cNvPr id="11" name="picture 3164"/>
          <p:cNvPicPr>
            <a:picLocks noChangeAspect="1"/>
          </p:cNvPicPr>
          <p:nvPr/>
        </p:nvPicPr>
        <p:blipFill>
          <a:blip r:embed="rId6"/>
          <a:stretch>
            <a:fillRect/>
          </a:stretch>
        </p:blipFill>
        <p:spPr>
          <a:xfrm rot="21600000">
            <a:off x="2641098" y="5442020"/>
            <a:ext cx="1380402" cy="894713"/>
          </a:xfrm>
          <a:prstGeom prst="rect">
            <a:avLst/>
          </a:prstGeom>
        </p:spPr>
      </p:pic>
      <p:sp>
        <p:nvSpPr>
          <p:cNvPr id="16" name="textbox 1596"/>
          <p:cNvSpPr/>
          <p:nvPr>
            <p:custDataLst>
              <p:tags r:id="rId7"/>
            </p:custDataLst>
          </p:nvPr>
        </p:nvSpPr>
        <p:spPr>
          <a:xfrm>
            <a:off x="293370" y="248920"/>
            <a:ext cx="2499360"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5G </a:t>
            </a: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Tablet</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sp>
        <p:nvSpPr>
          <p:cNvPr id="10"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21"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2"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3"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4" name="textbox 1596"/>
          <p:cNvSpPr/>
          <p:nvPr>
            <p:custDataLst>
              <p:tags r:id="rId8"/>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graphicFrame>
        <p:nvGraphicFramePr>
          <p:cNvPr id="25" name="表格 24"/>
          <p:cNvGraphicFramePr/>
          <p:nvPr>
            <p:custDataLst>
              <p:tags r:id="rId9"/>
            </p:custDataLst>
          </p:nvPr>
        </p:nvGraphicFramePr>
        <p:xfrm>
          <a:off x="5875020" y="0"/>
          <a:ext cx="6316980" cy="6915785"/>
        </p:xfrm>
        <a:graphic>
          <a:graphicData uri="http://schemas.openxmlformats.org/drawingml/2006/table">
            <a:tbl>
              <a:tblPr firstRow="1" firstCol="1" bandRow="1">
                <a:tableStyleId>{7F3B6483-B23F-4D3A-B041-51BD3F4DADA8}</a:tableStyleId>
              </a:tblPr>
              <a:tblGrid>
                <a:gridCol w="1525905"/>
                <a:gridCol w="4791075"/>
              </a:tblGrid>
              <a:tr h="0">
                <a:tc gridSpan="2">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KT95-6877-T90 Pro</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22161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MTK6877 Octa-core 2.4GHz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161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6GB+128GB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Android 13</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161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10.95 inch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1200*1920， incell screen 90HZ </a:t>
                      </a:r>
                      <a:r>
                        <a:rPr sz="1000" kern="0" dirty="0">
                          <a:solidFill>
                            <a:srgbClr val="F4B183">
                              <a:alpha val="100000"/>
                            </a:srgbClr>
                          </a:solidFill>
                          <a:uFillTx/>
                          <a:latin typeface="Arial" panose="020B0604020202020204" pitchFamily="34" charset="0"/>
                          <a:ea typeface="黑体" panose="02010609060101010101" charset="-122"/>
                          <a:cs typeface="+mj-lt"/>
                        </a:rPr>
                        <a:t>Refresh rate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161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500W+1300W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2.4G/5G a/b/g/n/ ax，Support WiFi6</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5.1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255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GSM：B2/3/5/8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WCDMA：B1/2/5/8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TD-SDMA:B34/39</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FDD-LTE：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TDD-LTE：B38 39 40 41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LTE:1 2 3 4 5 7 8 12 17 20 25 26 28 34 38 39 40 41 66 71</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NR:1 2 3 5 7 8 20 25 28 38 40 41 66 71 77 78</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161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8000mAh/3.8V（Support 66W PD flash charge）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161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Single Mic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161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MPEG4-SP, H.264/AVC,H.263,3GP,3G2, MP4,MKV,AVI,WEBM</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MP3,MP2, AMR,AWB,APE,M4A, MIDI, OGG,WAV,FLAC,3GP (Need Licence:AAC, WMA)</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161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Support 2G\3G\5G calls and VoLTE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171450">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5G：SA/NSA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4G:TDD LTE  FDD LTE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3G:HSPA+ ,EVDO，GPRS   EDGE;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2G:GPRS  class 12/EDGEE</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GPS，A-GPS，GLONASS，Beidou，Galileo</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G-sensor（3D) </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58864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TYPE-C_5V2A charge head（Support 3A）</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USB 2.0</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 earphone  </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TF Card（128G Max）</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1178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16" name="picture 3416"/>
          <p:cNvPicPr>
            <a:picLocks noChangeAspect="1"/>
          </p:cNvPicPr>
          <p:nvPr/>
        </p:nvPicPr>
        <p:blipFill>
          <a:blip r:embed="rId1"/>
          <a:stretch>
            <a:fillRect/>
          </a:stretch>
        </p:blipFill>
        <p:spPr>
          <a:xfrm rot="21600000">
            <a:off x="0" y="1685"/>
            <a:ext cx="12192000" cy="6854630"/>
          </a:xfrm>
          <a:prstGeom prst="rect">
            <a:avLst/>
          </a:prstGeom>
        </p:spPr>
      </p:pic>
      <p:pic>
        <p:nvPicPr>
          <p:cNvPr id="2" name="图片 1" descr="27272701"/>
          <p:cNvPicPr>
            <a:picLocks noChangeAspect="1"/>
          </p:cNvPicPr>
          <p:nvPr/>
        </p:nvPicPr>
        <p:blipFill>
          <a:blip r:embed="rId2"/>
          <a:stretch>
            <a:fillRect/>
          </a:stretch>
        </p:blipFill>
        <p:spPr>
          <a:xfrm>
            <a:off x="390525" y="287020"/>
            <a:ext cx="4316730" cy="2738120"/>
          </a:xfrm>
          <a:prstGeom prst="rect">
            <a:avLst/>
          </a:prstGeom>
        </p:spPr>
      </p:pic>
      <p:sp>
        <p:nvSpPr>
          <p:cNvPr id="4" name="textbox 174"/>
          <p:cNvSpPr/>
          <p:nvPr/>
        </p:nvSpPr>
        <p:spPr>
          <a:xfrm>
            <a:off x="4181325" y="1131544"/>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3" name="picture 3150"/>
          <p:cNvPicPr>
            <a:picLocks noChangeAspect="1"/>
          </p:cNvPicPr>
          <p:nvPr/>
        </p:nvPicPr>
        <p:blipFill>
          <a:blip r:embed="rId3"/>
          <a:stretch>
            <a:fillRect/>
          </a:stretch>
        </p:blipFill>
        <p:spPr>
          <a:xfrm rot="21600000">
            <a:off x="1025242" y="3981315"/>
            <a:ext cx="1489511" cy="955876"/>
          </a:xfrm>
          <a:prstGeom prst="rect">
            <a:avLst/>
          </a:prstGeom>
        </p:spPr>
      </p:pic>
      <p:pic>
        <p:nvPicPr>
          <p:cNvPr id="5" name="picture 3152"/>
          <p:cNvPicPr>
            <a:picLocks noChangeAspect="1"/>
          </p:cNvPicPr>
          <p:nvPr/>
        </p:nvPicPr>
        <p:blipFill>
          <a:blip r:embed="rId4"/>
          <a:stretch>
            <a:fillRect/>
          </a:stretch>
        </p:blipFill>
        <p:spPr>
          <a:xfrm rot="21600000">
            <a:off x="2635265" y="3984355"/>
            <a:ext cx="1405552" cy="964038"/>
          </a:xfrm>
          <a:prstGeom prst="rect">
            <a:avLst/>
          </a:prstGeom>
        </p:spPr>
      </p:pic>
      <p:pic>
        <p:nvPicPr>
          <p:cNvPr id="6" name="picture 3154"/>
          <p:cNvPicPr>
            <a:picLocks noChangeAspect="1"/>
          </p:cNvPicPr>
          <p:nvPr/>
        </p:nvPicPr>
        <p:blipFill>
          <a:blip r:embed="rId5"/>
          <a:stretch>
            <a:fillRect/>
          </a:stretch>
        </p:blipFill>
        <p:spPr>
          <a:xfrm rot="21600000">
            <a:off x="1025242" y="5423248"/>
            <a:ext cx="1482463" cy="912044"/>
          </a:xfrm>
          <a:prstGeom prst="rect">
            <a:avLst/>
          </a:prstGeom>
        </p:spPr>
      </p:pic>
      <p:pic>
        <p:nvPicPr>
          <p:cNvPr id="7" name="picture 3164"/>
          <p:cNvPicPr>
            <a:picLocks noChangeAspect="1"/>
          </p:cNvPicPr>
          <p:nvPr/>
        </p:nvPicPr>
        <p:blipFill>
          <a:blip r:embed="rId6"/>
          <a:stretch>
            <a:fillRect/>
          </a:stretch>
        </p:blipFill>
        <p:spPr>
          <a:xfrm rot="21600000">
            <a:off x="2641098" y="5442020"/>
            <a:ext cx="1380402" cy="894713"/>
          </a:xfrm>
          <a:prstGeom prst="rect">
            <a:avLst/>
          </a:prstGeom>
        </p:spPr>
      </p:pic>
      <p:sp>
        <p:nvSpPr>
          <p:cNvPr id="17" name="textbox 1596"/>
          <p:cNvSpPr/>
          <p:nvPr>
            <p:custDataLst>
              <p:tags r:id="rId7"/>
            </p:custDataLst>
          </p:nvPr>
        </p:nvSpPr>
        <p:spPr>
          <a:xfrm>
            <a:off x="293370" y="248920"/>
            <a:ext cx="2499360"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4G </a:t>
            </a: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Tablet</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8" name="表格 7"/>
          <p:cNvGraphicFramePr/>
          <p:nvPr>
            <p:custDataLst>
              <p:tags r:id="rId8"/>
            </p:custDataLst>
          </p:nvPr>
        </p:nvGraphicFramePr>
        <p:xfrm>
          <a:off x="5849620" y="-8255"/>
          <a:ext cx="6341745" cy="6864350"/>
        </p:xfrm>
        <a:graphic>
          <a:graphicData uri="http://schemas.openxmlformats.org/drawingml/2006/table">
            <a:tbl>
              <a:tblPr firstRow="1" firstCol="1" bandRow="1">
                <a:tableStyleId>{7F3B6483-B23F-4D3A-B041-51BD3F4DADA8}</a:tableStyleId>
              </a:tblPr>
              <a:tblGrid>
                <a:gridCol w="1531620"/>
                <a:gridCol w="4810125"/>
              </a:tblGrid>
              <a:tr h="273685">
                <a:tc gridSpan="2">
                  <a:txBody>
                    <a:bodyPr/>
                    <a:p>
                      <a:pPr algn="l">
                        <a:spcBef>
                          <a:spcPts val="230"/>
                        </a:spcBef>
                        <a:buClrTx/>
                        <a:buSzTx/>
                        <a:buFontTx/>
                        <a:buNone/>
                      </a:pPr>
                      <a:r>
                        <a:rPr lang="zh-CN" altLang="en-US" sz="1000" dirty="0">
                          <a:solidFill>
                            <a:srgbClr val="FFE3B7"/>
                          </a:solidFill>
                          <a:latin typeface="微软雅黑" panose="020B0503020204020204" charset="-122"/>
                          <a:ea typeface="微软雅黑" panose="020B0503020204020204" charset="-122"/>
                          <a:sym typeface="+mn-ea"/>
                        </a:rPr>
                        <a:t>KT97-7863-Q12</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UNISOC 7863，Octa-core 2*A75 2.0GHZ, 6*A55 1.8GHz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6GB+128GB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Android13</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7813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11.97 inch</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768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1200*2000,IPS </a:t>
                      </a:r>
                      <a:r>
                        <a:rPr sz="1000" kern="0" dirty="0">
                          <a:solidFill>
                            <a:srgbClr val="F4B183">
                              <a:alpha val="100000"/>
                            </a:srgbClr>
                          </a:solidFill>
                          <a:uFillTx/>
                          <a:latin typeface="Arial" panose="020B0604020202020204" pitchFamily="34" charset="0"/>
                          <a:ea typeface="黑体" panose="02010609060101010101" charset="-122"/>
                          <a:cs typeface="+mj-lt"/>
                        </a:rPr>
                        <a:t>HD Screen</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7813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Front 5M，Rear 13M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6289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2.4G/5GIEEE802.11a/b/g/n/ac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5.0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102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GSM：B2/3/5/8</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WCDMA：B1/2/5/8</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FDD-LTE：B1(4)/2/3/5/7/8/17(28A)/20(28B)</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TDD-LTE：B38/39/40/41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19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7000mAh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590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8384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Single Mic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MPEG4-SP,H.264/AVC,H.263,3GP,3G2,MP4,MKV,AVI,WEBM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8862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MP3,MP2,AMR,AWB,APE,M4A,MIDI,OGG,WAV,FLAC,3GP(NeedLicence:AAC,WMA)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Dual SIM Card, Support 2G\3G calls and VoLTE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614045">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4G:TDD-LTE,FDD-LTE，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3G:HSPA+,EVDO，GPRSEDGE;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2G:GPRSclass12/EDGEE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819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GPS，A-GPS，GLONASS，Beidou，Galileo</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G-sensor（3D)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61404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TYPE-C_5V2A charge head</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USB 2.0</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TF card (128G Max)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0353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14"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22"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3"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4"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5" name="textbox 1596"/>
          <p:cNvSpPr/>
          <p:nvPr>
            <p:custDataLst>
              <p:tags r:id="rId9"/>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16" name="picture 3416"/>
          <p:cNvPicPr>
            <a:picLocks noChangeAspect="1"/>
          </p:cNvPicPr>
          <p:nvPr/>
        </p:nvPicPr>
        <p:blipFill>
          <a:blip r:embed="rId1"/>
          <a:stretch>
            <a:fillRect/>
          </a:stretch>
        </p:blipFill>
        <p:spPr>
          <a:xfrm rot="21600000">
            <a:off x="0" y="5495"/>
            <a:ext cx="12192000" cy="6854630"/>
          </a:xfrm>
          <a:prstGeom prst="rect">
            <a:avLst/>
          </a:prstGeom>
        </p:spPr>
      </p:pic>
      <p:pic>
        <p:nvPicPr>
          <p:cNvPr id="2" name="图片 1" descr="27272701"/>
          <p:cNvPicPr>
            <a:picLocks noChangeAspect="1"/>
          </p:cNvPicPr>
          <p:nvPr/>
        </p:nvPicPr>
        <p:blipFill>
          <a:blip r:embed="rId2"/>
          <a:stretch>
            <a:fillRect/>
          </a:stretch>
        </p:blipFill>
        <p:spPr>
          <a:xfrm>
            <a:off x="612140" y="353695"/>
            <a:ext cx="4450080" cy="2822575"/>
          </a:xfrm>
          <a:prstGeom prst="rect">
            <a:avLst/>
          </a:prstGeom>
        </p:spPr>
      </p:pic>
      <p:sp>
        <p:nvSpPr>
          <p:cNvPr id="4" name="textbox 174"/>
          <p:cNvSpPr/>
          <p:nvPr/>
        </p:nvSpPr>
        <p:spPr>
          <a:xfrm>
            <a:off x="4181325" y="1131544"/>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3150" name="picture 3150"/>
          <p:cNvPicPr>
            <a:picLocks noChangeAspect="1"/>
          </p:cNvPicPr>
          <p:nvPr/>
        </p:nvPicPr>
        <p:blipFill>
          <a:blip r:embed="rId3"/>
          <a:stretch>
            <a:fillRect/>
          </a:stretch>
        </p:blipFill>
        <p:spPr>
          <a:xfrm rot="21600000">
            <a:off x="1025242" y="3981315"/>
            <a:ext cx="1489511" cy="955876"/>
          </a:xfrm>
          <a:prstGeom prst="rect">
            <a:avLst/>
          </a:prstGeom>
        </p:spPr>
      </p:pic>
      <p:pic>
        <p:nvPicPr>
          <p:cNvPr id="3152" name="picture 3152"/>
          <p:cNvPicPr>
            <a:picLocks noChangeAspect="1"/>
          </p:cNvPicPr>
          <p:nvPr/>
        </p:nvPicPr>
        <p:blipFill>
          <a:blip r:embed="rId4"/>
          <a:stretch>
            <a:fillRect/>
          </a:stretch>
        </p:blipFill>
        <p:spPr>
          <a:xfrm rot="21600000">
            <a:off x="2635265" y="3984355"/>
            <a:ext cx="1405552" cy="964038"/>
          </a:xfrm>
          <a:prstGeom prst="rect">
            <a:avLst/>
          </a:prstGeom>
        </p:spPr>
      </p:pic>
      <p:pic>
        <p:nvPicPr>
          <p:cNvPr id="3154" name="picture 3154"/>
          <p:cNvPicPr>
            <a:picLocks noChangeAspect="1"/>
          </p:cNvPicPr>
          <p:nvPr/>
        </p:nvPicPr>
        <p:blipFill>
          <a:blip r:embed="rId5"/>
          <a:stretch>
            <a:fillRect/>
          </a:stretch>
        </p:blipFill>
        <p:spPr>
          <a:xfrm rot="21600000">
            <a:off x="1025242" y="5423248"/>
            <a:ext cx="1482463" cy="912044"/>
          </a:xfrm>
          <a:prstGeom prst="rect">
            <a:avLst/>
          </a:prstGeom>
        </p:spPr>
      </p:pic>
      <p:pic>
        <p:nvPicPr>
          <p:cNvPr id="3164" name="picture 3164"/>
          <p:cNvPicPr>
            <a:picLocks noChangeAspect="1"/>
          </p:cNvPicPr>
          <p:nvPr/>
        </p:nvPicPr>
        <p:blipFill>
          <a:blip r:embed="rId6"/>
          <a:stretch>
            <a:fillRect/>
          </a:stretch>
        </p:blipFill>
        <p:spPr>
          <a:xfrm rot="21600000">
            <a:off x="2641098" y="5442020"/>
            <a:ext cx="1380402" cy="894713"/>
          </a:xfrm>
          <a:prstGeom prst="rect">
            <a:avLst/>
          </a:prstGeom>
        </p:spPr>
      </p:pic>
      <p:sp>
        <p:nvSpPr>
          <p:cNvPr id="3" name="textbox 1596"/>
          <p:cNvSpPr/>
          <p:nvPr>
            <p:custDataLst>
              <p:tags r:id="rId7"/>
            </p:custDataLst>
          </p:nvPr>
        </p:nvSpPr>
        <p:spPr>
          <a:xfrm>
            <a:off x="293370" y="248920"/>
            <a:ext cx="2499360"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4G </a:t>
            </a: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Tablet</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6" name="表格 5"/>
          <p:cNvGraphicFramePr/>
          <p:nvPr>
            <p:custDataLst>
              <p:tags r:id="rId8"/>
            </p:custDataLst>
          </p:nvPr>
        </p:nvGraphicFramePr>
        <p:xfrm>
          <a:off x="5849620" y="5715"/>
          <a:ext cx="6341745" cy="6852285"/>
        </p:xfrm>
        <a:graphic>
          <a:graphicData uri="http://schemas.openxmlformats.org/drawingml/2006/table">
            <a:tbl>
              <a:tblPr firstRow="1" firstCol="1" bandRow="1">
                <a:tableStyleId>{7F3B6483-B23F-4D3A-B041-51BD3F4DADA8}</a:tableStyleId>
              </a:tblPr>
              <a:tblGrid>
                <a:gridCol w="1531620"/>
                <a:gridCol w="4810125"/>
              </a:tblGrid>
              <a:tr h="278765">
                <a:tc gridSpan="2">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sym typeface="+mn-ea"/>
                        </a:rPr>
                        <a:t>KT97-6789-Q12</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2787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MT6789, 64 Bit, </a:t>
                      </a:r>
                      <a:r>
                        <a:rPr sz="1000" kern="0" dirty="0">
                          <a:solidFill>
                            <a:srgbClr val="F4B183">
                              <a:alpha val="100000"/>
                            </a:srgbClr>
                          </a:solidFill>
                          <a:uFillTx/>
                          <a:latin typeface="Arial" panose="020B0604020202020204" pitchFamily="34" charset="0"/>
                          <a:ea typeface="黑体" panose="02010609060101010101" charset="-122"/>
                          <a:cs typeface="+mj-lt"/>
                          <a:sym typeface="+mn-ea"/>
                        </a:rPr>
                        <a:t>Octa-core</a:t>
                      </a:r>
                      <a:r>
                        <a:rPr sz="1000" kern="0" dirty="0">
                          <a:solidFill>
                            <a:srgbClr val="F4B183">
                              <a:alpha val="100000"/>
                            </a:srgbClr>
                          </a:solidFill>
                          <a:uFillTx/>
                          <a:latin typeface="Arial" panose="020B0604020202020204" pitchFamily="34" charset="0"/>
                          <a:ea typeface="黑体" panose="02010609060101010101" charset="-122"/>
                          <a:cs typeface="+mj-lt"/>
                        </a:rPr>
                        <a:t> 2*A76 2.2Ghz+6*A55 2.0Ghz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8GB+128GB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Android13</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8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11.97寸</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1200*2000,IPS HD Screen</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27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Front 5M，Rear 13M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8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2.4G/5GIEEE802.11a/b/g/n/ac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5.0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134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GSM：B2/3/5/8</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WCDMA：B1/2/5/8</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FDD-LTE：B1(4)/2/3/5/7/8/17(28A)/20(28B)</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TDD-LTE：B38/39/40/41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8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7000mAh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8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Single Mic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25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MPEG4-SP,H.264/AVC,H.263,3GP,3G2,MP4,MKV,AVI,WEBM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9116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MP3,MP2,AMR,AWB,APE,M4A,MIDI,OGG,WAV,FLAC,3GP(NeedLicence:AAC,WMA)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20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Dual SIM Card, Support 2G\3G calls and VoLTE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616585">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4G:TDD-LTE,FDD-LTE，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3G:HSPA+,EVDO，GPRSEDGE;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2G:GPRSclass12/EDGEE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38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GPS，A-GPS，GLONASS，Beidou，Galileo</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2131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G-sensor（3D)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61658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TYPE-C_5V2A charge head</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USB 2.0</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TF card (128G Max)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2194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12"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14"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5"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6"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7" name="textbox 1596"/>
          <p:cNvSpPr/>
          <p:nvPr>
            <p:custDataLst>
              <p:tags r:id="rId9"/>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1"/>
          <a:stretch>
            <a:fillRect/>
          </a:stretch>
        </p:blipFill>
        <p:spPr>
          <a:xfrm rot="21600000">
            <a:off x="0" y="1685"/>
            <a:ext cx="12192000" cy="6854630"/>
          </a:xfrm>
          <a:prstGeom prst="rect">
            <a:avLst/>
          </a:prstGeom>
        </p:spPr>
      </p:pic>
      <p:pic>
        <p:nvPicPr>
          <p:cNvPr id="14" name="picture 14"/>
          <p:cNvPicPr>
            <a:picLocks noChangeAspect="1"/>
          </p:cNvPicPr>
          <p:nvPr/>
        </p:nvPicPr>
        <p:blipFill>
          <a:blip r:embed="rId2"/>
          <a:stretch>
            <a:fillRect/>
          </a:stretch>
        </p:blipFill>
        <p:spPr>
          <a:xfrm rot="21600000">
            <a:off x="0" y="1685"/>
            <a:ext cx="12192000" cy="6754507"/>
          </a:xfrm>
          <a:prstGeom prst="rect">
            <a:avLst/>
          </a:prstGeom>
        </p:spPr>
      </p:pic>
      <p:grpSp>
        <p:nvGrpSpPr>
          <p:cNvPr id="7" name="组合 6"/>
          <p:cNvGrpSpPr/>
          <p:nvPr/>
        </p:nvGrpSpPr>
        <p:grpSpPr>
          <a:xfrm>
            <a:off x="494030" y="374015"/>
            <a:ext cx="15308580" cy="935990"/>
            <a:chOff x="2266" y="770"/>
            <a:chExt cx="24108" cy="1474"/>
          </a:xfrm>
        </p:grpSpPr>
        <p:sp>
          <p:nvSpPr>
            <p:cNvPr id="8" name="文本框 7"/>
            <p:cNvSpPr txBox="1"/>
            <p:nvPr>
              <p:custDataLst>
                <p:tags r:id="rId3"/>
              </p:custDataLst>
            </p:nvPr>
          </p:nvSpPr>
          <p:spPr>
            <a:xfrm>
              <a:off x="2494" y="845"/>
              <a:ext cx="23880" cy="1399"/>
            </a:xfrm>
            <a:prstGeom prst="rect">
              <a:avLst/>
            </a:prstGeom>
          </p:spPr>
          <p:txBody>
            <a:bodyPr lIns="90000" tIns="46800" rIns="90000" bIns="46800" anchor="ctr">
              <a:normAutofit/>
            </a:bodyPr>
            <a:lstStyle>
              <a:lvl1pPr algn="ctr" defTabSz="914400" eaLnBrk="1" fontAlgn="auto" latinLnBrk="0" hangingPunct="1">
                <a:lnSpc>
                  <a:spcPct val="90000"/>
                </a:lnSpc>
                <a:spcAft>
                  <a:spcPts val="0"/>
                </a:spcAft>
                <a:buNone/>
                <a:defRPr sz="4400" cap="all">
                  <a:solidFill>
                    <a:schemeClr val="bg1"/>
                  </a:solidFill>
                  <a:latin typeface="+mj-lt"/>
                  <a:ea typeface="+mj-ea"/>
                  <a:cs typeface="+mj-cs"/>
                </a:defRPr>
              </a:lvl1pPr>
            </a:lstStyle>
            <a:p>
              <a:pPr algn="l"/>
              <a:r>
                <a:rPr lang="en-US" altLang="zh-CN" sz="3600" b="1" dirty="0">
                  <a:solidFill>
                    <a:srgbClr val="FFF1D2"/>
                  </a:solidFill>
                  <a:latin typeface="微软雅黑" panose="020B0503020204020204" charset="-122"/>
                  <a:ea typeface="微软雅黑" panose="020B0503020204020204" charset="-122"/>
                  <a:sym typeface="+mn-ea"/>
                </a:rPr>
                <a:t>R&amp;D Capabilities</a:t>
              </a:r>
              <a:endParaRPr lang="zh-CN" sz="3600" b="1" dirty="0">
                <a:solidFill>
                  <a:srgbClr val="FFF1D2"/>
                </a:solidFill>
                <a:latin typeface="微软雅黑" panose="020B0503020204020204" charset="-122"/>
                <a:ea typeface="微软雅黑" panose="020B0503020204020204" charset="-122"/>
              </a:endParaRPr>
            </a:p>
          </p:txBody>
        </p:sp>
        <p:sp>
          <p:nvSpPr>
            <p:cNvPr id="9" name="矩形 8"/>
            <p:cNvSpPr/>
            <p:nvPr/>
          </p:nvSpPr>
          <p:spPr>
            <a:xfrm>
              <a:off x="2266" y="770"/>
              <a:ext cx="227" cy="14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rgbClr val="FFF1D2"/>
                </a:solidFill>
              </a:endParaRPr>
            </a:p>
          </p:txBody>
        </p:sp>
      </p:grpSp>
      <p:grpSp>
        <p:nvGrpSpPr>
          <p:cNvPr id="142" name="组合 141"/>
          <p:cNvGrpSpPr/>
          <p:nvPr/>
        </p:nvGrpSpPr>
        <p:grpSpPr>
          <a:xfrm>
            <a:off x="565150" y="1636395"/>
            <a:ext cx="11182350" cy="4794885"/>
            <a:chOff x="879" y="3027"/>
            <a:chExt cx="17610" cy="7551"/>
          </a:xfrm>
        </p:grpSpPr>
        <p:sp>
          <p:nvSpPr>
            <p:cNvPr id="30" name="矩形 29"/>
            <p:cNvSpPr/>
            <p:nvPr/>
          </p:nvSpPr>
          <p:spPr>
            <a:xfrm>
              <a:off x="1142" y="3658"/>
              <a:ext cx="8200" cy="2948"/>
            </a:xfrm>
            <a:prstGeom prst="rect">
              <a:avLst/>
            </a:prstGeom>
            <a:solidFill>
              <a:schemeClr val="bg1">
                <a:alpha val="10000"/>
              </a:schemeClr>
            </a:solidFill>
            <a:ln>
              <a:noFill/>
            </a:ln>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1" name="圆角矩形 30"/>
            <p:cNvSpPr/>
            <p:nvPr/>
          </p:nvSpPr>
          <p:spPr>
            <a:xfrm>
              <a:off x="879" y="3148"/>
              <a:ext cx="57" cy="3458"/>
            </a:xfrm>
            <a:prstGeom prst="roundRect">
              <a:avLst/>
            </a:prstGeom>
            <a:gradFill>
              <a:gsLst>
                <a:gs pos="50000">
                  <a:schemeClr val="accent2"/>
                </a:gs>
                <a:gs pos="0">
                  <a:schemeClr val="accent2">
                    <a:lumMod val="25000"/>
                    <a:lumOff val="75000"/>
                  </a:schemeClr>
                </a:gs>
                <a:gs pos="100000">
                  <a:schemeClr val="accent2">
                    <a:lumMod val="85000"/>
                    <a:alpha val="34000"/>
                  </a:schemeClr>
                </a:gs>
              </a:gsLst>
              <a:lin ang="5400000" scaled="1"/>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1" name="文本框 70"/>
            <p:cNvSpPr txBox="1"/>
            <p:nvPr/>
          </p:nvSpPr>
          <p:spPr>
            <a:xfrm>
              <a:off x="1216" y="3027"/>
              <a:ext cx="8115" cy="567"/>
            </a:xfrm>
            <a:prstGeom prst="rect">
              <a:avLst/>
            </a:prstGeom>
            <a:noFill/>
            <a:ln>
              <a:noFill/>
            </a:ln>
            <a:effectLst/>
          </p:spPr>
          <p:txBody>
            <a:bodyPr wrap="square" rtlCol="0">
              <a:spAutoFit/>
            </a:bodyPr>
            <a:p>
              <a:pPr algn="l">
                <a:lnSpc>
                  <a:spcPct val="90000"/>
                </a:lnSpc>
                <a:spcAft>
                  <a:spcPts val="0"/>
                </a:spcAft>
                <a:buClrTx/>
                <a:buSzTx/>
                <a:buFontTx/>
              </a:pPr>
              <a:r>
                <a:rPr lang="en-US" altLang="zh-CN" sz="1940" b="1" kern="0" spc="-20" dirty="0">
                  <a:solidFill>
                    <a:srgbClr val="EE822F">
                      <a:alpha val="100000"/>
                    </a:srgbClr>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微软雅黑" panose="020B0503020204020204" charset="-122"/>
                  <a:sym typeface="+mn-ea"/>
                </a:rPr>
                <a:t>Investment of $10 million in LICENSE</a:t>
              </a:r>
              <a:r>
                <a:rPr lang="en-US" sz="1940" b="1" kern="0" spc="-20" dirty="0">
                  <a:solidFill>
                    <a:srgbClr val="EE822F">
                      <a:alpha val="100000"/>
                    </a:srgbClr>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微软雅黑" panose="020B0503020204020204" charset="-122"/>
                  <a:sym typeface="+mn-ea"/>
                </a:rPr>
                <a:t> </a:t>
              </a:r>
              <a:endParaRPr lang="zh-CN" altLang="en-US" sz="1940" b="1" kern="0" cap="all" spc="-20" dirty="0">
                <a:solidFill>
                  <a:srgbClr val="EE822F">
                    <a:alpha val="100000"/>
                  </a:srgbClr>
                </a:solidFill>
                <a:effectLst>
                  <a:outerShdw blurRad="50800" dist="38100" dir="8100000" algn="tr"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86" name="矩形 85"/>
            <p:cNvSpPr/>
            <p:nvPr/>
          </p:nvSpPr>
          <p:spPr>
            <a:xfrm>
              <a:off x="10187" y="3658"/>
              <a:ext cx="8200" cy="2948"/>
            </a:xfrm>
            <a:prstGeom prst="rect">
              <a:avLst/>
            </a:prstGeom>
            <a:solidFill>
              <a:schemeClr val="bg1">
                <a:alpha val="10000"/>
              </a:schemeClr>
            </a:solidFill>
            <a:ln>
              <a:noFill/>
            </a:ln>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7" name="圆角矩形 86"/>
            <p:cNvSpPr/>
            <p:nvPr/>
          </p:nvSpPr>
          <p:spPr>
            <a:xfrm>
              <a:off x="10003" y="3148"/>
              <a:ext cx="57" cy="3458"/>
            </a:xfrm>
            <a:prstGeom prst="roundRect">
              <a:avLst/>
            </a:prstGeom>
            <a:gradFill>
              <a:gsLst>
                <a:gs pos="50000">
                  <a:schemeClr val="accent2"/>
                </a:gs>
                <a:gs pos="0">
                  <a:schemeClr val="accent2">
                    <a:lumMod val="25000"/>
                    <a:lumOff val="75000"/>
                  </a:schemeClr>
                </a:gs>
                <a:gs pos="100000">
                  <a:schemeClr val="accent2">
                    <a:lumMod val="85000"/>
                    <a:alpha val="34000"/>
                  </a:schemeClr>
                </a:gs>
              </a:gsLst>
              <a:lin ang="5400000" scaled="1"/>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3" name="文本框 92"/>
            <p:cNvSpPr txBox="1"/>
            <p:nvPr/>
          </p:nvSpPr>
          <p:spPr>
            <a:xfrm>
              <a:off x="10261" y="3027"/>
              <a:ext cx="8116" cy="567"/>
            </a:xfrm>
            <a:prstGeom prst="rect">
              <a:avLst/>
            </a:prstGeom>
            <a:noFill/>
            <a:ln>
              <a:noFill/>
            </a:ln>
            <a:effectLst/>
          </p:spPr>
          <p:txBody>
            <a:bodyPr wrap="square" rtlCol="0">
              <a:spAutoFit/>
            </a:bodyPr>
            <a:p>
              <a:pPr algn="l">
                <a:lnSpc>
                  <a:spcPct val="90000"/>
                </a:lnSpc>
                <a:spcAft>
                  <a:spcPts val="0"/>
                </a:spcAft>
                <a:buClrTx/>
                <a:buSzTx/>
                <a:buFontTx/>
              </a:pPr>
              <a:r>
                <a:rPr lang="en-US" altLang="zh-CN" sz="1940" b="1" kern="0" spc="-20" dirty="0">
                  <a:solidFill>
                    <a:srgbClr val="EE822F">
                      <a:alpha val="100000"/>
                    </a:srgbClr>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微软雅黑" panose="020B0503020204020204" charset="-122"/>
                  <a:sym typeface="+mn-ea"/>
                </a:rPr>
                <a:t>Instrumentation valued at $1 million</a:t>
              </a:r>
              <a:endParaRPr sz="1940" b="1" kern="0" spc="-20" dirty="0">
                <a:solidFill>
                  <a:srgbClr val="EE822F">
                    <a:alpha val="100000"/>
                  </a:srgbClr>
                </a:solidFill>
                <a:effectLst>
                  <a:outerShdw blurRad="50800" dist="38100" dir="8100000" algn="tr"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grpSp>
          <p:nvGrpSpPr>
            <p:cNvPr id="141" name="组合 140"/>
            <p:cNvGrpSpPr/>
            <p:nvPr/>
          </p:nvGrpSpPr>
          <p:grpSpPr>
            <a:xfrm>
              <a:off x="10355" y="4177"/>
              <a:ext cx="8134" cy="2249"/>
              <a:chOff x="10355" y="4029"/>
              <a:chExt cx="8134" cy="2249"/>
            </a:xfrm>
          </p:grpSpPr>
          <p:pic>
            <p:nvPicPr>
              <p:cNvPr id="88" name="图片 87" descr="01"/>
              <p:cNvPicPr>
                <a:picLocks noChangeAspect="1"/>
              </p:cNvPicPr>
              <p:nvPr/>
            </p:nvPicPr>
            <p:blipFill>
              <a:blip r:embed="rId4"/>
              <a:srcRect l="5241" r="1355"/>
              <a:stretch>
                <a:fillRect/>
              </a:stretch>
            </p:blipFill>
            <p:spPr>
              <a:xfrm>
                <a:off x="15684" y="4073"/>
                <a:ext cx="2620" cy="1576"/>
              </a:xfrm>
              <a:prstGeom prst="roundRect">
                <a:avLst/>
              </a:prstGeom>
              <a:effectLst>
                <a:outerShdw blurRad="50800" dist="38100" dir="2700000" algn="tl" rotWithShape="0">
                  <a:prstClr val="black">
                    <a:alpha val="40000"/>
                  </a:prstClr>
                </a:outerShdw>
              </a:effectLst>
            </p:spPr>
          </p:pic>
          <p:pic>
            <p:nvPicPr>
              <p:cNvPr id="89" name="图片 88" descr="02"/>
              <p:cNvPicPr>
                <a:picLocks noChangeAspect="1"/>
              </p:cNvPicPr>
              <p:nvPr/>
            </p:nvPicPr>
            <p:blipFill>
              <a:blip r:embed="rId5"/>
              <a:srcRect l="18465" t="14457" r="13109" b="15189"/>
              <a:stretch>
                <a:fillRect/>
              </a:stretch>
            </p:blipFill>
            <p:spPr>
              <a:xfrm>
                <a:off x="12884" y="4072"/>
                <a:ext cx="2733" cy="1579"/>
              </a:xfrm>
              <a:prstGeom prst="roundRect">
                <a:avLst/>
              </a:prstGeom>
              <a:effectLst>
                <a:outerShdw blurRad="50800" dist="38100" dir="2700000" algn="tl" rotWithShape="0">
                  <a:prstClr val="black">
                    <a:alpha val="40000"/>
                  </a:prstClr>
                </a:outerShdw>
              </a:effectLst>
            </p:spPr>
          </p:pic>
          <p:pic>
            <p:nvPicPr>
              <p:cNvPr id="90" name="图片 89" descr="03"/>
              <p:cNvPicPr>
                <a:picLocks noChangeAspect="1"/>
              </p:cNvPicPr>
              <p:nvPr/>
            </p:nvPicPr>
            <p:blipFill>
              <a:blip r:embed="rId6"/>
              <a:srcRect l="23073" t="6955" r="10214" b="17043"/>
              <a:stretch>
                <a:fillRect/>
              </a:stretch>
            </p:blipFill>
            <p:spPr>
              <a:xfrm>
                <a:off x="10355" y="4029"/>
                <a:ext cx="2461" cy="1576"/>
              </a:xfrm>
              <a:prstGeom prst="roundRect">
                <a:avLst/>
              </a:prstGeom>
              <a:effectLst>
                <a:outerShdw blurRad="50800" dist="38100" dir="2700000" algn="tl" rotWithShape="0">
                  <a:prstClr val="black">
                    <a:alpha val="40000"/>
                  </a:prstClr>
                </a:outerShdw>
              </a:effectLst>
            </p:spPr>
          </p:pic>
          <p:sp>
            <p:nvSpPr>
              <p:cNvPr id="91" name="文本框 90"/>
              <p:cNvSpPr txBox="1"/>
              <p:nvPr/>
            </p:nvSpPr>
            <p:spPr>
              <a:xfrm>
                <a:off x="13254" y="5797"/>
                <a:ext cx="2175" cy="339"/>
              </a:xfrm>
              <a:prstGeom prst="rect">
                <a:avLst/>
              </a:prstGeom>
              <a:noFill/>
            </p:spPr>
            <p:txBody>
              <a:bodyPr wrap="square" rtlCol="0">
                <a:spAutoFit/>
              </a:bodyPr>
              <a:p>
                <a:pPr algn="l">
                  <a:lnSpc>
                    <a:spcPct val="90000"/>
                  </a:lnSpc>
                  <a:spcAft>
                    <a:spcPts val="0"/>
                  </a:spcAft>
                  <a:buClrTx/>
                  <a:buSzTx/>
                  <a:buFontTx/>
                </a:pPr>
                <a:r>
                  <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rPr>
                  <a:t>4G</a:t>
                </a:r>
                <a:r>
                  <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rPr>
                  <a:t> </a:t>
                </a:r>
                <a:r>
                  <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rPr>
                  <a:t>test equipment</a:t>
                </a:r>
                <a:endParaRPr lang="zh-CN" altLang="en-US" sz="14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p:txBody>
          </p:sp>
          <p:sp>
            <p:nvSpPr>
              <p:cNvPr id="92" name="文本框 91"/>
              <p:cNvSpPr txBox="1"/>
              <p:nvPr/>
            </p:nvSpPr>
            <p:spPr>
              <a:xfrm>
                <a:off x="15905" y="5797"/>
                <a:ext cx="2584" cy="481"/>
              </a:xfrm>
              <a:prstGeom prst="rect">
                <a:avLst/>
              </a:prstGeom>
              <a:noFill/>
            </p:spPr>
            <p:txBody>
              <a:bodyPr wrap="square" rtlCol="0">
                <a:spAutoFit/>
              </a:bodyPr>
              <a:p>
                <a:pPr algn="l">
                  <a:lnSpc>
                    <a:spcPct val="90000"/>
                  </a:lnSpc>
                  <a:spcAft>
                    <a:spcPts val="0"/>
                  </a:spcAft>
                  <a:buClrTx/>
                  <a:buSzTx/>
                  <a:buFontTx/>
                </a:pPr>
                <a:r>
                  <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rPr>
                  <a:t>Other test/analyzer equipment</a:t>
                </a:r>
                <a:endPar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p:txBody>
          </p:sp>
          <p:sp>
            <p:nvSpPr>
              <p:cNvPr id="94" name="文本框 93"/>
              <p:cNvSpPr txBox="1"/>
              <p:nvPr/>
            </p:nvSpPr>
            <p:spPr>
              <a:xfrm>
                <a:off x="10470" y="5797"/>
                <a:ext cx="2232" cy="339"/>
              </a:xfrm>
              <a:prstGeom prst="rect">
                <a:avLst/>
              </a:prstGeom>
              <a:noFill/>
            </p:spPr>
            <p:txBody>
              <a:bodyPr wrap="square" rtlCol="0">
                <a:spAutoFit/>
              </a:bodyPr>
              <a:p>
                <a:pPr algn="l">
                  <a:lnSpc>
                    <a:spcPct val="90000"/>
                  </a:lnSpc>
                  <a:spcAft>
                    <a:spcPts val="0"/>
                  </a:spcAft>
                  <a:buClrTx/>
                  <a:buSzTx/>
                  <a:buFontTx/>
                </a:pPr>
                <a:r>
                  <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rPr>
                  <a:t>5G test equipment</a:t>
                </a:r>
                <a:endParaRPr lang="zh-CN" altLang="en-US" sz="14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p:txBody>
          </p:sp>
        </p:grpSp>
        <p:sp>
          <p:nvSpPr>
            <p:cNvPr id="96" name="矩形 95"/>
            <p:cNvSpPr/>
            <p:nvPr/>
          </p:nvSpPr>
          <p:spPr>
            <a:xfrm>
              <a:off x="1131" y="7585"/>
              <a:ext cx="8200" cy="2948"/>
            </a:xfrm>
            <a:prstGeom prst="rect">
              <a:avLst/>
            </a:prstGeom>
            <a:solidFill>
              <a:schemeClr val="bg1">
                <a:alpha val="10000"/>
              </a:schemeClr>
            </a:solidFill>
            <a:ln>
              <a:noFill/>
            </a:ln>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7" name="圆角矩形 96"/>
            <p:cNvSpPr/>
            <p:nvPr/>
          </p:nvSpPr>
          <p:spPr>
            <a:xfrm>
              <a:off x="879" y="6990"/>
              <a:ext cx="57" cy="3458"/>
            </a:xfrm>
            <a:prstGeom prst="roundRect">
              <a:avLst/>
            </a:prstGeom>
            <a:gradFill>
              <a:gsLst>
                <a:gs pos="50000">
                  <a:schemeClr val="accent2"/>
                </a:gs>
                <a:gs pos="0">
                  <a:schemeClr val="accent2">
                    <a:lumMod val="25000"/>
                    <a:lumOff val="75000"/>
                  </a:schemeClr>
                </a:gs>
                <a:gs pos="100000">
                  <a:schemeClr val="accent2">
                    <a:lumMod val="85000"/>
                    <a:alpha val="34000"/>
                  </a:schemeClr>
                </a:gs>
              </a:gsLst>
              <a:lin ang="5400000" scaled="1"/>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3" name="文本框 102"/>
            <p:cNvSpPr txBox="1"/>
            <p:nvPr/>
          </p:nvSpPr>
          <p:spPr>
            <a:xfrm>
              <a:off x="1205" y="6954"/>
              <a:ext cx="8137" cy="567"/>
            </a:xfrm>
            <a:prstGeom prst="rect">
              <a:avLst/>
            </a:prstGeom>
            <a:noFill/>
            <a:ln>
              <a:noFill/>
            </a:ln>
            <a:effectLst/>
          </p:spPr>
          <p:txBody>
            <a:bodyPr wrap="square" rtlCol="0">
              <a:spAutoFit/>
            </a:bodyPr>
            <a:p>
              <a:pPr algn="l">
                <a:lnSpc>
                  <a:spcPct val="90000"/>
                </a:lnSpc>
                <a:spcAft>
                  <a:spcPts val="0"/>
                </a:spcAft>
                <a:buClrTx/>
                <a:buSzTx/>
                <a:buFontTx/>
              </a:pPr>
              <a:r>
                <a:rPr lang="en-US" altLang="zh-CN" sz="1940" b="1" kern="0" spc="-20" dirty="0">
                  <a:solidFill>
                    <a:srgbClr val="EE822F">
                      <a:alpha val="100000"/>
                    </a:srgbClr>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微软雅黑" panose="020B0503020204020204" charset="-122"/>
                  <a:sym typeface="+mn-ea"/>
                </a:rPr>
                <a:t>Software design capability</a:t>
              </a:r>
              <a:endParaRPr sz="1940" b="1" kern="0" spc="-20" dirty="0">
                <a:solidFill>
                  <a:srgbClr val="EE822F">
                    <a:alpha val="100000"/>
                  </a:srgbClr>
                </a:solidFill>
                <a:effectLst>
                  <a:outerShdw blurRad="50800" dist="38100" dir="8100000" algn="tr"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105" name="矩形 104"/>
            <p:cNvSpPr/>
            <p:nvPr/>
          </p:nvSpPr>
          <p:spPr>
            <a:xfrm>
              <a:off x="10176" y="7585"/>
              <a:ext cx="8200" cy="2948"/>
            </a:xfrm>
            <a:prstGeom prst="rect">
              <a:avLst/>
            </a:prstGeom>
            <a:solidFill>
              <a:schemeClr val="bg1">
                <a:alpha val="10000"/>
              </a:schemeClr>
            </a:solidFill>
            <a:ln>
              <a:noFill/>
            </a:ln>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6" name="圆角矩形 105"/>
            <p:cNvSpPr/>
            <p:nvPr/>
          </p:nvSpPr>
          <p:spPr>
            <a:xfrm>
              <a:off x="10003" y="7046"/>
              <a:ext cx="57" cy="3458"/>
            </a:xfrm>
            <a:prstGeom prst="roundRect">
              <a:avLst/>
            </a:prstGeom>
            <a:gradFill>
              <a:gsLst>
                <a:gs pos="50000">
                  <a:schemeClr val="accent2"/>
                </a:gs>
                <a:gs pos="0">
                  <a:schemeClr val="accent2">
                    <a:lumMod val="25000"/>
                    <a:lumOff val="75000"/>
                  </a:schemeClr>
                </a:gs>
                <a:gs pos="100000">
                  <a:schemeClr val="accent2">
                    <a:lumMod val="85000"/>
                    <a:alpha val="34000"/>
                  </a:schemeClr>
                </a:gs>
              </a:gsLst>
              <a:lin ang="5400000" scaled="1"/>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2" name="文本框 111"/>
            <p:cNvSpPr txBox="1"/>
            <p:nvPr/>
          </p:nvSpPr>
          <p:spPr>
            <a:xfrm>
              <a:off x="10250" y="6954"/>
              <a:ext cx="8054" cy="567"/>
            </a:xfrm>
            <a:prstGeom prst="rect">
              <a:avLst/>
            </a:prstGeom>
            <a:noFill/>
            <a:ln>
              <a:noFill/>
            </a:ln>
            <a:effectLst/>
          </p:spPr>
          <p:txBody>
            <a:bodyPr wrap="square" rtlCol="0">
              <a:spAutoFit/>
            </a:bodyPr>
            <a:p>
              <a:pPr algn="l">
                <a:lnSpc>
                  <a:spcPct val="90000"/>
                </a:lnSpc>
                <a:spcAft>
                  <a:spcPts val="0"/>
                </a:spcAft>
                <a:buClrTx/>
                <a:buSzTx/>
                <a:buFontTx/>
              </a:pPr>
              <a:r>
                <a:rPr lang="en-US" altLang="zh-CN" sz="1940" b="1" kern="0" spc="-20" dirty="0">
                  <a:solidFill>
                    <a:srgbClr val="EE822F">
                      <a:alpha val="100000"/>
                    </a:srgbClr>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微软雅黑" panose="020B0503020204020204" charset="-122"/>
                  <a:sym typeface="+mn-ea"/>
                </a:rPr>
                <a:t>Hardware design capability</a:t>
              </a:r>
              <a:endParaRPr sz="1940" b="1" kern="0" spc="-20" dirty="0">
                <a:solidFill>
                  <a:srgbClr val="EE822F">
                    <a:alpha val="100000"/>
                  </a:srgbClr>
                </a:solidFill>
                <a:effectLst>
                  <a:outerShdw blurRad="50800" dist="38100" dir="8100000" algn="tr"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grpSp>
          <p:nvGrpSpPr>
            <p:cNvPr id="140" name="组合 139"/>
            <p:cNvGrpSpPr/>
            <p:nvPr/>
          </p:nvGrpSpPr>
          <p:grpSpPr>
            <a:xfrm>
              <a:off x="10549" y="7673"/>
              <a:ext cx="7719" cy="2905"/>
              <a:chOff x="10549" y="7673"/>
              <a:chExt cx="7719" cy="2905"/>
            </a:xfrm>
          </p:grpSpPr>
          <p:pic>
            <p:nvPicPr>
              <p:cNvPr id="114" name="图片 113"/>
              <p:cNvPicPr>
                <a:picLocks noChangeAspect="1"/>
              </p:cNvPicPr>
              <p:nvPr/>
            </p:nvPicPr>
            <p:blipFill>
              <a:blip r:embed="rId7"/>
              <a:srcRect l="69449" t="19165" r="2668" b="11235"/>
              <a:stretch>
                <a:fillRect/>
              </a:stretch>
            </p:blipFill>
            <p:spPr>
              <a:xfrm>
                <a:off x="15905" y="7673"/>
                <a:ext cx="2018" cy="2318"/>
              </a:xfrm>
              <a:prstGeom prst="roundRect">
                <a:avLst/>
              </a:prstGeom>
              <a:effectLst>
                <a:outerShdw blurRad="50800" dist="38100" dir="2700000" algn="tl" rotWithShape="0">
                  <a:prstClr val="black">
                    <a:alpha val="40000"/>
                  </a:prstClr>
                </a:outerShdw>
              </a:effectLst>
            </p:spPr>
          </p:pic>
          <p:pic>
            <p:nvPicPr>
              <p:cNvPr id="115" name="图片 114"/>
              <p:cNvPicPr>
                <a:picLocks noChangeAspect="1"/>
              </p:cNvPicPr>
              <p:nvPr/>
            </p:nvPicPr>
            <p:blipFill>
              <a:blip r:embed="rId7"/>
              <a:srcRect l="7633" t="25635" r="68509" b="16661"/>
              <a:stretch>
                <a:fillRect/>
              </a:stretch>
            </p:blipFill>
            <p:spPr>
              <a:xfrm>
                <a:off x="10549" y="7673"/>
                <a:ext cx="2072" cy="2305"/>
              </a:xfrm>
              <a:prstGeom prst="roundRect">
                <a:avLst/>
              </a:prstGeom>
              <a:effectLst>
                <a:outerShdw blurRad="50800" dist="38100" dir="2700000" algn="tl" rotWithShape="0">
                  <a:prstClr val="black">
                    <a:alpha val="40000"/>
                  </a:prstClr>
                </a:outerShdw>
              </a:effectLst>
            </p:spPr>
          </p:pic>
          <p:pic>
            <p:nvPicPr>
              <p:cNvPr id="116" name="图片 115"/>
              <p:cNvPicPr>
                <a:picLocks noChangeAspect="1"/>
              </p:cNvPicPr>
              <p:nvPr/>
            </p:nvPicPr>
            <p:blipFill>
              <a:blip r:embed="rId7"/>
              <a:srcRect l="37402" t="19452" r="35330" b="11905"/>
              <a:stretch>
                <a:fillRect/>
              </a:stretch>
            </p:blipFill>
            <p:spPr>
              <a:xfrm>
                <a:off x="13254" y="7673"/>
                <a:ext cx="2018" cy="2337"/>
              </a:xfrm>
              <a:prstGeom prst="roundRect">
                <a:avLst/>
              </a:prstGeom>
              <a:effectLst>
                <a:outerShdw blurRad="50800" dist="38100" dir="2700000" algn="tl" rotWithShape="0">
                  <a:prstClr val="black">
                    <a:alpha val="40000"/>
                  </a:prstClr>
                </a:outerShdw>
              </a:effectLst>
            </p:spPr>
          </p:pic>
          <p:sp>
            <p:nvSpPr>
              <p:cNvPr id="129" name="文本框 128"/>
              <p:cNvSpPr txBox="1"/>
              <p:nvPr/>
            </p:nvSpPr>
            <p:spPr>
              <a:xfrm>
                <a:off x="10549" y="10109"/>
                <a:ext cx="2737" cy="339"/>
              </a:xfrm>
              <a:prstGeom prst="rect">
                <a:avLst/>
              </a:prstGeom>
              <a:noFill/>
            </p:spPr>
            <p:txBody>
              <a:bodyPr wrap="square" rtlCol="0">
                <a:spAutoFit/>
              </a:bodyPr>
              <a:p>
                <a:pPr algn="l">
                  <a:lnSpc>
                    <a:spcPct val="90000"/>
                  </a:lnSpc>
                  <a:spcAft>
                    <a:spcPts val="0"/>
                  </a:spcAft>
                  <a:buClrTx/>
                  <a:buSzTx/>
                  <a:buFontTx/>
                </a:pPr>
                <a:r>
                  <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rPr>
                  <a:t>PCB Layout &amp; Design</a:t>
                </a:r>
                <a:endPar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endParaRPr>
              </a:p>
            </p:txBody>
          </p:sp>
          <p:sp>
            <p:nvSpPr>
              <p:cNvPr id="130" name="文本框 129"/>
              <p:cNvSpPr txBox="1"/>
              <p:nvPr/>
            </p:nvSpPr>
            <p:spPr>
              <a:xfrm>
                <a:off x="13525" y="10043"/>
                <a:ext cx="2159" cy="535"/>
              </a:xfrm>
              <a:prstGeom prst="rect">
                <a:avLst/>
              </a:prstGeom>
              <a:noFill/>
            </p:spPr>
            <p:txBody>
              <a:bodyPr wrap="square" rtlCol="0">
                <a:spAutoFit/>
              </a:bodyPr>
              <a:p>
                <a:pPr algn="l">
                  <a:lnSpc>
                    <a:spcPct val="90000"/>
                  </a:lnSpc>
                  <a:spcAft>
                    <a:spcPts val="0"/>
                  </a:spcAft>
                  <a:buClrTx/>
                  <a:buSzTx/>
                  <a:buFontTx/>
                </a:pPr>
                <a:r>
                  <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rPr>
                  <a:t>MD &amp; Heating Simulation</a:t>
                </a:r>
                <a:endPar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p:txBody>
          </p:sp>
          <p:sp>
            <p:nvSpPr>
              <p:cNvPr id="131" name="文本框 130"/>
              <p:cNvSpPr txBox="1"/>
              <p:nvPr/>
            </p:nvSpPr>
            <p:spPr>
              <a:xfrm>
                <a:off x="15906" y="10043"/>
                <a:ext cx="2362" cy="535"/>
              </a:xfrm>
              <a:prstGeom prst="rect">
                <a:avLst/>
              </a:prstGeom>
              <a:noFill/>
            </p:spPr>
            <p:txBody>
              <a:bodyPr wrap="square" rtlCol="0">
                <a:spAutoFit/>
              </a:bodyPr>
              <a:p>
                <a:pPr algn="l">
                  <a:lnSpc>
                    <a:spcPct val="90000"/>
                  </a:lnSpc>
                  <a:spcAft>
                    <a:spcPts val="0"/>
                  </a:spcAft>
                  <a:buClrTx/>
                  <a:buSzTx/>
                  <a:buFontTx/>
                </a:pPr>
                <a:r>
                  <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rPr>
                  <a:t>PA Module Design &amp; Simulation</a:t>
                </a:r>
                <a:endParaRPr lang="en-US" altLang="zh-CN" sz="9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endParaRPr>
              </a:p>
            </p:txBody>
          </p:sp>
        </p:grpSp>
        <p:pic>
          <p:nvPicPr>
            <p:cNvPr id="133" name="图片 132" descr="232323"/>
            <p:cNvPicPr>
              <a:picLocks noChangeAspect="1"/>
            </p:cNvPicPr>
            <p:nvPr/>
          </p:nvPicPr>
          <p:blipFill>
            <a:blip r:embed="rId8"/>
            <a:srcRect l="29525" t="5197" r="29038"/>
            <a:stretch>
              <a:fillRect/>
            </a:stretch>
          </p:blipFill>
          <p:spPr>
            <a:xfrm>
              <a:off x="1904" y="3658"/>
              <a:ext cx="2910" cy="2896"/>
            </a:xfrm>
            <a:prstGeom prst="rect">
              <a:avLst/>
            </a:prstGeom>
          </p:spPr>
        </p:pic>
        <p:sp>
          <p:nvSpPr>
            <p:cNvPr id="134" name="文本框 133"/>
            <p:cNvSpPr txBox="1"/>
            <p:nvPr/>
          </p:nvSpPr>
          <p:spPr>
            <a:xfrm>
              <a:off x="5068" y="3904"/>
              <a:ext cx="4147" cy="2517"/>
            </a:xfrm>
            <a:prstGeom prst="rect">
              <a:avLst/>
            </a:prstGeom>
            <a:noFill/>
          </p:spPr>
          <p:txBody>
            <a:bodyPr wrap="square" rtlCol="0">
              <a:spAutoFit/>
            </a:bodyPr>
            <a:p>
              <a:pPr marL="285750" indent="-285750" algn="l" fontAlgn="auto">
                <a:lnSpc>
                  <a:spcPct val="140000"/>
                </a:lnSpc>
                <a:spcAft>
                  <a:spcPts val="0"/>
                </a:spcAft>
                <a:buClrTx/>
                <a:buSzTx/>
                <a:buFont typeface="Arial" panose="020B0604020202020204" pitchFamily="34" charset="0"/>
                <a:buChar char="•"/>
              </a:pPr>
              <a:r>
                <a:rPr lang="zh-CN" sz="1400" b="1" cap="all" dirty="0">
                  <a:solidFill>
                    <a:srgbClr val="3F7BF9"/>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rPr>
                <a:t>MTK 4G&amp;5G</a:t>
              </a:r>
              <a:r>
                <a:rPr lang="en-US" altLang="zh-CN" sz="1400" b="1" cap="all" dirty="0">
                  <a:solidFill>
                    <a:srgbClr val="3F7BF9"/>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rPr>
                <a:t>  40%</a:t>
              </a:r>
              <a:endParaRPr lang="zh-CN" sz="1400" b="1" cap="all" dirty="0">
                <a:solidFill>
                  <a:srgbClr val="3F7BF9"/>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a:p>
              <a:pPr marL="285750" indent="-285750" algn="l" fontAlgn="auto">
                <a:lnSpc>
                  <a:spcPct val="140000"/>
                </a:lnSpc>
                <a:spcAft>
                  <a:spcPts val="0"/>
                </a:spcAft>
                <a:buClrTx/>
                <a:buSzTx/>
                <a:buFont typeface="Arial" panose="020B0604020202020204" pitchFamily="34" charset="0"/>
                <a:buChar char="•"/>
              </a:pPr>
              <a:r>
                <a:rPr lang="zh-CN" sz="1400" b="1" cap="all" dirty="0">
                  <a:solidFill>
                    <a:srgbClr val="31BE61"/>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rPr>
                <a:t>Intel</a:t>
              </a:r>
              <a:r>
                <a:rPr lang="en-US" altLang="zh-CN" sz="1400" b="1" cap="all" dirty="0">
                  <a:solidFill>
                    <a:srgbClr val="31BE61"/>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rPr>
                <a:t>20%</a:t>
              </a:r>
              <a:endParaRPr lang="zh-CN" sz="1400" b="1" cap="all" dirty="0">
                <a:solidFill>
                  <a:srgbClr val="31BE61"/>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a:p>
              <a:pPr marL="285750" indent="-285750" algn="l" fontAlgn="auto">
                <a:lnSpc>
                  <a:spcPct val="140000"/>
                </a:lnSpc>
                <a:spcAft>
                  <a:spcPts val="0"/>
                </a:spcAft>
                <a:buClrTx/>
                <a:buSzTx/>
                <a:buFont typeface="Arial" panose="020B0604020202020204" pitchFamily="34" charset="0"/>
                <a:buChar char="•"/>
              </a:pPr>
              <a:r>
                <a:rPr lang="zh-CN" sz="1400" b="1" cap="all" dirty="0">
                  <a:solidFill>
                    <a:srgbClr val="FFC800"/>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rPr>
                <a:t>Spreadtrum</a:t>
              </a:r>
              <a:r>
                <a:rPr lang="en-US" altLang="zh-CN" sz="1400" b="1" cap="all" dirty="0">
                  <a:solidFill>
                    <a:srgbClr val="FFC800"/>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rPr>
                <a:t>  10%</a:t>
              </a:r>
              <a:endParaRPr lang="zh-CN" sz="1400" b="1" cap="all" dirty="0">
                <a:solidFill>
                  <a:srgbClr val="FFC800"/>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a:p>
              <a:pPr marL="285750" indent="-285750" algn="l" fontAlgn="auto">
                <a:lnSpc>
                  <a:spcPct val="140000"/>
                </a:lnSpc>
                <a:spcAft>
                  <a:spcPts val="0"/>
                </a:spcAft>
                <a:buClrTx/>
                <a:buSzTx/>
                <a:buFont typeface="Arial" panose="020B0604020202020204" pitchFamily="34" charset="0"/>
                <a:buChar char="•"/>
              </a:pPr>
              <a:r>
                <a:rPr lang="zh-CN" sz="1400" b="1" cap="all" dirty="0">
                  <a:solidFill>
                    <a:srgbClr val="FF920C"/>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rPr>
                <a:t>Allwinner</a:t>
              </a:r>
              <a:r>
                <a:rPr lang="en-US" altLang="zh-CN" sz="1400" b="1" cap="all" dirty="0">
                  <a:solidFill>
                    <a:srgbClr val="FF920C"/>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rPr>
                <a:t>  10%</a:t>
              </a:r>
              <a:endParaRPr lang="zh-CN" sz="1400" b="1" cap="all" dirty="0">
                <a:solidFill>
                  <a:srgbClr val="FF920C"/>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a:p>
              <a:pPr marL="285750" indent="-285750" algn="l" fontAlgn="auto">
                <a:lnSpc>
                  <a:spcPct val="140000"/>
                </a:lnSpc>
                <a:spcAft>
                  <a:spcPts val="0"/>
                </a:spcAft>
                <a:buClrTx/>
                <a:buSzTx/>
                <a:buFont typeface="Arial" panose="020B0604020202020204" pitchFamily="34" charset="0"/>
                <a:buChar char="•"/>
              </a:pPr>
              <a:r>
                <a:rPr lang="zh-CN" sz="1400" b="1" cap="all" dirty="0">
                  <a:solidFill>
                    <a:srgbClr val="FF5F69"/>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rPr>
                <a:t>Rockchip</a:t>
              </a:r>
              <a:r>
                <a:rPr lang="en-US" altLang="zh-CN" sz="1400" b="1" cap="all" dirty="0">
                  <a:solidFill>
                    <a:srgbClr val="FF5F69"/>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rPr>
                <a:t>  20%</a:t>
              </a:r>
              <a:endParaRPr lang="en-US" altLang="zh-CN" sz="1400" b="1" cap="all" dirty="0">
                <a:solidFill>
                  <a:srgbClr val="FF5F69"/>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p:txBody>
        </p:sp>
        <p:grpSp>
          <p:nvGrpSpPr>
            <p:cNvPr id="139" name="组合 138"/>
            <p:cNvGrpSpPr/>
            <p:nvPr/>
          </p:nvGrpSpPr>
          <p:grpSpPr>
            <a:xfrm>
              <a:off x="1488" y="8046"/>
              <a:ext cx="7727" cy="2299"/>
              <a:chOff x="1390" y="7857"/>
              <a:chExt cx="7727" cy="2299"/>
            </a:xfrm>
          </p:grpSpPr>
          <p:grpSp>
            <p:nvGrpSpPr>
              <p:cNvPr id="117" name="组合 116"/>
              <p:cNvGrpSpPr/>
              <p:nvPr/>
            </p:nvGrpSpPr>
            <p:grpSpPr>
              <a:xfrm>
                <a:off x="3197" y="8036"/>
                <a:ext cx="1468" cy="1245"/>
                <a:chOff x="4731" y="5093"/>
                <a:chExt cx="1886" cy="1477"/>
              </a:xfrm>
            </p:grpSpPr>
            <p:pic>
              <p:nvPicPr>
                <p:cNvPr id="118" name="图片 117" descr="APP加固"/>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31" y="5093"/>
                  <a:ext cx="1440" cy="1440"/>
                </a:xfrm>
                <a:prstGeom prst="rect">
                  <a:avLst/>
                </a:prstGeom>
              </p:spPr>
            </p:pic>
            <p:pic>
              <p:nvPicPr>
                <p:cNvPr id="119" name="图片 118" descr="UI"/>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99" y="5552"/>
                  <a:ext cx="1018" cy="1018"/>
                </a:xfrm>
                <a:prstGeom prst="rect">
                  <a:avLst/>
                </a:prstGeom>
              </p:spPr>
            </p:pic>
          </p:grpSp>
          <p:grpSp>
            <p:nvGrpSpPr>
              <p:cNvPr id="120" name="组合 119"/>
              <p:cNvGrpSpPr/>
              <p:nvPr/>
            </p:nvGrpSpPr>
            <p:grpSpPr>
              <a:xfrm>
                <a:off x="1475" y="7961"/>
                <a:ext cx="1214" cy="1309"/>
                <a:chOff x="1000" y="7490"/>
                <a:chExt cx="1723" cy="1704"/>
              </a:xfrm>
            </p:grpSpPr>
            <p:pic>
              <p:nvPicPr>
                <p:cNvPr id="121" name="图片 120" descr="路由器"/>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19" y="7490"/>
                  <a:ext cx="1705" cy="1705"/>
                </a:xfrm>
                <a:prstGeom prst="rect">
                  <a:avLst/>
                </a:prstGeom>
              </p:spPr>
            </p:pic>
            <p:pic>
              <p:nvPicPr>
                <p:cNvPr id="122" name="图片 121" descr="网络"/>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00" y="7795"/>
                  <a:ext cx="1018" cy="1018"/>
                </a:xfrm>
                <a:prstGeom prst="rect">
                  <a:avLst/>
                </a:prstGeom>
              </p:spPr>
            </p:pic>
          </p:grpSp>
          <p:grpSp>
            <p:nvGrpSpPr>
              <p:cNvPr id="123" name="组合 122"/>
              <p:cNvGrpSpPr/>
              <p:nvPr/>
            </p:nvGrpSpPr>
            <p:grpSpPr>
              <a:xfrm>
                <a:off x="5217" y="8040"/>
                <a:ext cx="1574" cy="1270"/>
                <a:chOff x="7980" y="4850"/>
                <a:chExt cx="2591" cy="2118"/>
              </a:xfrm>
            </p:grpSpPr>
            <p:pic>
              <p:nvPicPr>
                <p:cNvPr id="124" name="图片 123" descr="网络"/>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980" y="4850"/>
                  <a:ext cx="2083" cy="2083"/>
                </a:xfrm>
                <a:prstGeom prst="rect">
                  <a:avLst/>
                </a:prstGeom>
              </p:spPr>
            </p:pic>
            <p:pic>
              <p:nvPicPr>
                <p:cNvPr id="125" name="图片 124" descr="安全"/>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131" y="5528"/>
                  <a:ext cx="1440" cy="1440"/>
                </a:xfrm>
                <a:prstGeom prst="rect">
                  <a:avLst/>
                </a:prstGeom>
              </p:spPr>
            </p:pic>
          </p:grpSp>
          <p:grpSp>
            <p:nvGrpSpPr>
              <p:cNvPr id="126" name="组合 125"/>
              <p:cNvGrpSpPr/>
              <p:nvPr/>
            </p:nvGrpSpPr>
            <p:grpSpPr>
              <a:xfrm>
                <a:off x="7284" y="7857"/>
                <a:ext cx="1728" cy="1682"/>
                <a:chOff x="9807" y="6500"/>
                <a:chExt cx="3828" cy="3134"/>
              </a:xfrm>
            </p:grpSpPr>
            <p:pic>
              <p:nvPicPr>
                <p:cNvPr id="127" name="图片 126" descr="线上协作"/>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807" y="6500"/>
                  <a:ext cx="3135" cy="3135"/>
                </a:xfrm>
                <a:prstGeom prst="rect">
                  <a:avLst/>
                </a:prstGeom>
              </p:spPr>
            </p:pic>
            <p:pic>
              <p:nvPicPr>
                <p:cNvPr id="128" name="图片 127" descr="远程连接"/>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2115" y="7774"/>
                  <a:ext cx="1520" cy="1520"/>
                </a:xfrm>
                <a:prstGeom prst="rect">
                  <a:avLst/>
                </a:prstGeom>
              </p:spPr>
            </p:pic>
          </p:grpSp>
          <p:sp>
            <p:nvSpPr>
              <p:cNvPr id="135" name="文本框 134"/>
              <p:cNvSpPr txBox="1"/>
              <p:nvPr/>
            </p:nvSpPr>
            <p:spPr>
              <a:xfrm>
                <a:off x="1390" y="9489"/>
                <a:ext cx="1644" cy="667"/>
              </a:xfrm>
              <a:prstGeom prst="rect">
                <a:avLst/>
              </a:prstGeom>
              <a:noFill/>
            </p:spPr>
            <p:txBody>
              <a:bodyPr wrap="square" rtlCol="0">
                <a:spAutoFit/>
              </a:bodyPr>
              <a:p>
                <a:pPr algn="l">
                  <a:lnSpc>
                    <a:spcPct val="90000"/>
                  </a:lnSpc>
                  <a:spcAft>
                    <a:spcPts val="0"/>
                  </a:spcAft>
                  <a:buClrTx/>
                  <a:buSzTx/>
                  <a:buFontTx/>
                </a:pPr>
                <a:r>
                  <a:rPr lang="en-US" altLang="zh-CN" sz="12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rPr>
                  <a:t>Network/Router</a:t>
                </a:r>
                <a:endParaRPr lang="zh-CN" sz="12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p:txBody>
          </p:sp>
          <p:sp>
            <p:nvSpPr>
              <p:cNvPr id="136" name="文本框 135"/>
              <p:cNvSpPr txBox="1"/>
              <p:nvPr/>
            </p:nvSpPr>
            <p:spPr>
              <a:xfrm>
                <a:off x="3277" y="9489"/>
                <a:ext cx="1180" cy="405"/>
              </a:xfrm>
              <a:prstGeom prst="rect">
                <a:avLst/>
              </a:prstGeom>
              <a:noFill/>
            </p:spPr>
            <p:txBody>
              <a:bodyPr wrap="square" rtlCol="0">
                <a:spAutoFit/>
              </a:bodyPr>
              <a:p>
                <a:pPr algn="l">
                  <a:lnSpc>
                    <a:spcPct val="90000"/>
                  </a:lnSpc>
                  <a:spcAft>
                    <a:spcPts val="0"/>
                  </a:spcAft>
                  <a:buClrTx/>
                  <a:buSzTx/>
                  <a:buFontTx/>
                </a:pPr>
                <a:r>
                  <a:rPr lang="en-US" altLang="zh-CN" sz="12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rPr>
                  <a:t>APP/UI</a:t>
                </a:r>
                <a:endParaRPr lang="zh-CN" sz="12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p:txBody>
          </p:sp>
          <p:sp>
            <p:nvSpPr>
              <p:cNvPr id="137" name="文本框 136"/>
              <p:cNvSpPr txBox="1"/>
              <p:nvPr/>
            </p:nvSpPr>
            <p:spPr>
              <a:xfrm>
                <a:off x="5278" y="9489"/>
                <a:ext cx="1555" cy="667"/>
              </a:xfrm>
              <a:prstGeom prst="rect">
                <a:avLst/>
              </a:prstGeom>
              <a:noFill/>
            </p:spPr>
            <p:txBody>
              <a:bodyPr wrap="square" rtlCol="0">
                <a:spAutoFit/>
              </a:bodyPr>
              <a:p>
                <a:pPr algn="l">
                  <a:lnSpc>
                    <a:spcPct val="90000"/>
                  </a:lnSpc>
                  <a:spcAft>
                    <a:spcPts val="0"/>
                  </a:spcAft>
                  <a:buClrTx/>
                  <a:buSzTx/>
                  <a:buFontTx/>
                </a:pPr>
                <a:r>
                  <a:rPr lang="en-US" altLang="zh-CN" sz="12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rPr>
                  <a:t>security </a:t>
                </a:r>
                <a:endParaRPr lang="en-US" altLang="zh-CN" sz="12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a:p>
                <a:pPr algn="l">
                  <a:lnSpc>
                    <a:spcPct val="90000"/>
                  </a:lnSpc>
                  <a:spcAft>
                    <a:spcPts val="0"/>
                  </a:spcAft>
                  <a:buClrTx/>
                  <a:buSzTx/>
                  <a:buFontTx/>
                </a:pPr>
                <a:endParaRPr lang="zh-CN" altLang="en-US" sz="12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p:txBody>
          </p:sp>
          <p:sp>
            <p:nvSpPr>
              <p:cNvPr id="138" name="文本框 137"/>
              <p:cNvSpPr txBox="1"/>
              <p:nvPr/>
            </p:nvSpPr>
            <p:spPr>
              <a:xfrm>
                <a:off x="7054" y="9489"/>
                <a:ext cx="2063" cy="667"/>
              </a:xfrm>
              <a:prstGeom prst="rect">
                <a:avLst/>
              </a:prstGeom>
              <a:noFill/>
            </p:spPr>
            <p:txBody>
              <a:bodyPr wrap="square" rtlCol="0">
                <a:spAutoFit/>
              </a:bodyPr>
              <a:p>
                <a:pPr algn="ctr">
                  <a:lnSpc>
                    <a:spcPct val="90000"/>
                  </a:lnSpc>
                  <a:spcAft>
                    <a:spcPts val="0"/>
                  </a:spcAft>
                  <a:buClrTx/>
                  <a:buSzTx/>
                  <a:buFontTx/>
                </a:pPr>
                <a:r>
                  <a:rPr lang="en-US" altLang="zh-CN" sz="12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sym typeface="+mn-ea"/>
                  </a:rPr>
                  <a:t>remote management</a:t>
                </a:r>
                <a:endParaRPr lang="zh-CN" altLang="en-US" sz="1200" cap="all" dirty="0">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mj-cs"/>
                </a:endParaRPr>
              </a:p>
            </p:txBody>
          </p:sp>
        </p:gr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72" name="picture 3872"/>
          <p:cNvPicPr>
            <a:picLocks noChangeAspect="1"/>
          </p:cNvPicPr>
          <p:nvPr/>
        </p:nvPicPr>
        <p:blipFill>
          <a:blip r:embed="rId1"/>
          <a:stretch>
            <a:fillRect/>
          </a:stretch>
        </p:blipFill>
        <p:spPr>
          <a:xfrm rot="21600000">
            <a:off x="0" y="1685"/>
            <a:ext cx="12192000" cy="6854630"/>
          </a:xfrm>
          <a:prstGeom prst="rect">
            <a:avLst/>
          </a:prstGeom>
        </p:spPr>
      </p:pic>
      <p:pic>
        <p:nvPicPr>
          <p:cNvPr id="3876" name="picture 3876"/>
          <p:cNvPicPr>
            <a:picLocks noChangeAspect="1"/>
          </p:cNvPicPr>
          <p:nvPr/>
        </p:nvPicPr>
        <p:blipFill>
          <a:blip r:embed="rId2"/>
          <a:stretch>
            <a:fillRect/>
          </a:stretch>
        </p:blipFill>
        <p:spPr>
          <a:xfrm rot="21600000">
            <a:off x="612140" y="773430"/>
            <a:ext cx="4585335" cy="1731010"/>
          </a:xfrm>
          <a:prstGeom prst="rect">
            <a:avLst/>
          </a:prstGeom>
        </p:spPr>
      </p:pic>
      <p:sp>
        <p:nvSpPr>
          <p:cNvPr id="4" name="textbox 174"/>
          <p:cNvSpPr/>
          <p:nvPr/>
        </p:nvSpPr>
        <p:spPr>
          <a:xfrm>
            <a:off x="4181325" y="1131544"/>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3" name="picture 3150"/>
          <p:cNvPicPr>
            <a:picLocks noChangeAspect="1"/>
          </p:cNvPicPr>
          <p:nvPr/>
        </p:nvPicPr>
        <p:blipFill>
          <a:blip r:embed="rId3"/>
          <a:stretch>
            <a:fillRect/>
          </a:stretch>
        </p:blipFill>
        <p:spPr>
          <a:xfrm rot="21600000">
            <a:off x="1025242" y="3981315"/>
            <a:ext cx="1489511" cy="955876"/>
          </a:xfrm>
          <a:prstGeom prst="rect">
            <a:avLst/>
          </a:prstGeom>
        </p:spPr>
      </p:pic>
      <p:pic>
        <p:nvPicPr>
          <p:cNvPr id="5" name="picture 3152"/>
          <p:cNvPicPr>
            <a:picLocks noChangeAspect="1"/>
          </p:cNvPicPr>
          <p:nvPr/>
        </p:nvPicPr>
        <p:blipFill>
          <a:blip r:embed="rId4"/>
          <a:stretch>
            <a:fillRect/>
          </a:stretch>
        </p:blipFill>
        <p:spPr>
          <a:xfrm rot="21600000">
            <a:off x="2635265" y="3984355"/>
            <a:ext cx="1405552" cy="964038"/>
          </a:xfrm>
          <a:prstGeom prst="rect">
            <a:avLst/>
          </a:prstGeom>
        </p:spPr>
      </p:pic>
      <p:pic>
        <p:nvPicPr>
          <p:cNvPr id="6" name="picture 3154"/>
          <p:cNvPicPr>
            <a:picLocks noChangeAspect="1"/>
          </p:cNvPicPr>
          <p:nvPr/>
        </p:nvPicPr>
        <p:blipFill>
          <a:blip r:embed="rId5"/>
          <a:stretch>
            <a:fillRect/>
          </a:stretch>
        </p:blipFill>
        <p:spPr>
          <a:xfrm rot="21600000">
            <a:off x="1025242" y="5423248"/>
            <a:ext cx="1482463" cy="912044"/>
          </a:xfrm>
          <a:prstGeom prst="rect">
            <a:avLst/>
          </a:prstGeom>
        </p:spPr>
      </p:pic>
      <p:pic>
        <p:nvPicPr>
          <p:cNvPr id="10" name="picture 3164"/>
          <p:cNvPicPr>
            <a:picLocks noChangeAspect="1"/>
          </p:cNvPicPr>
          <p:nvPr/>
        </p:nvPicPr>
        <p:blipFill>
          <a:blip r:embed="rId6"/>
          <a:stretch>
            <a:fillRect/>
          </a:stretch>
        </p:blipFill>
        <p:spPr>
          <a:xfrm rot="21600000">
            <a:off x="2641098" y="5442020"/>
            <a:ext cx="1380402" cy="894713"/>
          </a:xfrm>
          <a:prstGeom prst="rect">
            <a:avLst/>
          </a:prstGeom>
        </p:spPr>
      </p:pic>
      <p:sp>
        <p:nvSpPr>
          <p:cNvPr id="16" name="textbox 1596"/>
          <p:cNvSpPr/>
          <p:nvPr>
            <p:custDataLst>
              <p:tags r:id="rId7"/>
            </p:custDataLst>
          </p:nvPr>
        </p:nvSpPr>
        <p:spPr>
          <a:xfrm>
            <a:off x="293370" y="248920"/>
            <a:ext cx="2499360"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4G </a:t>
            </a: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Tablet</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2" name="表格 1"/>
          <p:cNvGraphicFramePr/>
          <p:nvPr>
            <p:custDataLst>
              <p:tags r:id="rId8"/>
            </p:custDataLst>
          </p:nvPr>
        </p:nvGraphicFramePr>
        <p:xfrm>
          <a:off x="5849620" y="1905"/>
          <a:ext cx="6341745" cy="6854190"/>
        </p:xfrm>
        <a:graphic>
          <a:graphicData uri="http://schemas.openxmlformats.org/drawingml/2006/table">
            <a:tbl>
              <a:tblPr firstRow="1" firstCol="1" bandRow="1">
                <a:tableStyleId>{7F3B6483-B23F-4D3A-B041-51BD3F4DADA8}</a:tableStyleId>
              </a:tblPr>
              <a:tblGrid>
                <a:gridCol w="1531620"/>
                <a:gridCol w="4810125"/>
              </a:tblGrid>
              <a:tr h="304165">
                <a:tc gridSpan="2">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KT140-6789-A104 </a:t>
                      </a:r>
                      <a:r>
                        <a:rPr lang="zh-CN" altLang="en-US" sz="1000" dirty="0">
                          <a:solidFill>
                            <a:srgbClr val="FFE3B7"/>
                          </a:solidFill>
                          <a:latin typeface="微软雅黑" panose="020B0503020204020204" charset="-122"/>
                          <a:ea typeface="微软雅黑" panose="020B0503020204020204" charset="-122"/>
                        </a:rPr>
                        <a:t>(with multi-function dock)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3041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MT6789, 64 Bit, </a:t>
                      </a:r>
                      <a:r>
                        <a:rPr sz="1000" kern="0" dirty="0">
                          <a:solidFill>
                            <a:srgbClr val="F4B183">
                              <a:alpha val="100000"/>
                            </a:srgbClr>
                          </a:solidFill>
                          <a:uFillTx/>
                          <a:latin typeface="Arial" panose="020B0604020202020204" pitchFamily="34" charset="0"/>
                          <a:ea typeface="黑体" panose="02010609060101010101" charset="-122"/>
                          <a:cs typeface="+mj-lt"/>
                          <a:sym typeface="+mn-ea"/>
                        </a:rPr>
                        <a:t>Octa-core</a:t>
                      </a:r>
                      <a:r>
                        <a:rPr sz="1000" kern="0" dirty="0">
                          <a:solidFill>
                            <a:srgbClr val="F4B183">
                              <a:alpha val="100000"/>
                            </a:srgbClr>
                          </a:solidFill>
                          <a:uFillTx/>
                          <a:latin typeface="Arial" panose="020B0604020202020204" pitchFamily="34" charset="0"/>
                          <a:ea typeface="黑体" panose="02010609060101010101" charset="-122"/>
                          <a:cs typeface="+mj-lt"/>
                        </a:rPr>
                        <a:t> 2*A76 2.2Ghz+6*A55 2.0Ghz</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8GB+128GB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Android13</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11.97寸</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1200*2000,IPS HD Screen</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Front 5M，Rear 13M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8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2.4G/5GIEEE802.11a/b/g/n/ac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5.0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286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GSM：B2/3/5/8</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WCDMA：B1/2/5/8</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FDD-LTE：B1(4)/2/3/5/7/8/17(28A)/20(28B)</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TDD-LTE：B38/39/40/41</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8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7000mAh</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Single Mic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MPEG4-SP,H.264/AVC,H.263,3GP,3G2,MP4,MKV,AVI,WEBM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968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MP3,MP2,AMR,AWB,APE,M4A,MIDI,OGG,WAV,FLAC,3GP(NeedLicence:AAC,WMA)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Dual SIM Card, Support 2G\3G calls and VoLTE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629285">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4G:TDD-LTE,FDD-LTE，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3G:HSPA+,EVDO，GPRSEDGE;</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2G:GPRSclass12/EDGEE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GPS，A-GPS，GLONASS，Beidou，Galileo</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87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G-sensor（3D)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2867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TYPE-C_5V2A charge head</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USB 2.0</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3.5mm iPhone headphones (Port definition L-R-G-M)</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TF card (128G Max)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5115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11"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17"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2"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3"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4" name="textbox 1596"/>
          <p:cNvSpPr/>
          <p:nvPr>
            <p:custDataLst>
              <p:tags r:id="rId9"/>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72" name="picture 3872"/>
          <p:cNvPicPr>
            <a:picLocks noChangeAspect="1"/>
          </p:cNvPicPr>
          <p:nvPr/>
        </p:nvPicPr>
        <p:blipFill>
          <a:blip r:embed="rId1"/>
          <a:stretch>
            <a:fillRect/>
          </a:stretch>
        </p:blipFill>
        <p:spPr>
          <a:xfrm rot="21600000">
            <a:off x="0" y="1685"/>
            <a:ext cx="12192000" cy="6854630"/>
          </a:xfrm>
          <a:prstGeom prst="rect">
            <a:avLst/>
          </a:prstGeom>
        </p:spPr>
      </p:pic>
      <p:pic>
        <p:nvPicPr>
          <p:cNvPr id="3876" name="picture 3876"/>
          <p:cNvPicPr>
            <a:picLocks noChangeAspect="1"/>
          </p:cNvPicPr>
          <p:nvPr/>
        </p:nvPicPr>
        <p:blipFill>
          <a:blip r:embed="rId2"/>
          <a:stretch>
            <a:fillRect/>
          </a:stretch>
        </p:blipFill>
        <p:spPr>
          <a:xfrm rot="21600000">
            <a:off x="452120" y="662305"/>
            <a:ext cx="4851400" cy="1831340"/>
          </a:xfrm>
          <a:prstGeom prst="rect">
            <a:avLst/>
          </a:prstGeom>
        </p:spPr>
      </p:pic>
      <p:sp>
        <p:nvSpPr>
          <p:cNvPr id="7" name="textbox 174"/>
          <p:cNvSpPr/>
          <p:nvPr/>
        </p:nvSpPr>
        <p:spPr>
          <a:xfrm>
            <a:off x="4181325" y="1131544"/>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8" name="picture 3150"/>
          <p:cNvPicPr>
            <a:picLocks noChangeAspect="1"/>
          </p:cNvPicPr>
          <p:nvPr/>
        </p:nvPicPr>
        <p:blipFill>
          <a:blip r:embed="rId3"/>
          <a:stretch>
            <a:fillRect/>
          </a:stretch>
        </p:blipFill>
        <p:spPr>
          <a:xfrm rot="21600000">
            <a:off x="1025242" y="3981315"/>
            <a:ext cx="1489511" cy="955876"/>
          </a:xfrm>
          <a:prstGeom prst="rect">
            <a:avLst/>
          </a:prstGeom>
        </p:spPr>
      </p:pic>
      <p:pic>
        <p:nvPicPr>
          <p:cNvPr id="9" name="picture 3152"/>
          <p:cNvPicPr>
            <a:picLocks noChangeAspect="1"/>
          </p:cNvPicPr>
          <p:nvPr/>
        </p:nvPicPr>
        <p:blipFill>
          <a:blip r:embed="rId4"/>
          <a:stretch>
            <a:fillRect/>
          </a:stretch>
        </p:blipFill>
        <p:spPr>
          <a:xfrm rot="21600000">
            <a:off x="2635265" y="3984355"/>
            <a:ext cx="1405552" cy="964038"/>
          </a:xfrm>
          <a:prstGeom prst="rect">
            <a:avLst/>
          </a:prstGeom>
        </p:spPr>
      </p:pic>
      <p:pic>
        <p:nvPicPr>
          <p:cNvPr id="10" name="picture 3154"/>
          <p:cNvPicPr>
            <a:picLocks noChangeAspect="1"/>
          </p:cNvPicPr>
          <p:nvPr/>
        </p:nvPicPr>
        <p:blipFill>
          <a:blip r:embed="rId5"/>
          <a:stretch>
            <a:fillRect/>
          </a:stretch>
        </p:blipFill>
        <p:spPr>
          <a:xfrm rot="21600000">
            <a:off x="1025242" y="5423248"/>
            <a:ext cx="1482463" cy="912044"/>
          </a:xfrm>
          <a:prstGeom prst="rect">
            <a:avLst/>
          </a:prstGeom>
        </p:spPr>
      </p:pic>
      <p:pic>
        <p:nvPicPr>
          <p:cNvPr id="11" name="picture 3164"/>
          <p:cNvPicPr>
            <a:picLocks noChangeAspect="1"/>
          </p:cNvPicPr>
          <p:nvPr/>
        </p:nvPicPr>
        <p:blipFill>
          <a:blip r:embed="rId6"/>
          <a:stretch>
            <a:fillRect/>
          </a:stretch>
        </p:blipFill>
        <p:spPr>
          <a:xfrm rot="21600000">
            <a:off x="2641098" y="5442020"/>
            <a:ext cx="1380402" cy="894713"/>
          </a:xfrm>
          <a:prstGeom prst="rect">
            <a:avLst/>
          </a:prstGeom>
        </p:spPr>
      </p:pic>
      <p:sp>
        <p:nvSpPr>
          <p:cNvPr id="16" name="textbox 1596"/>
          <p:cNvSpPr/>
          <p:nvPr>
            <p:custDataLst>
              <p:tags r:id="rId7"/>
            </p:custDataLst>
          </p:nvPr>
        </p:nvSpPr>
        <p:spPr>
          <a:xfrm>
            <a:off x="293370" y="248920"/>
            <a:ext cx="2499360"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4G </a:t>
            </a: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Tablet</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3" name="表格 2"/>
          <p:cNvGraphicFramePr/>
          <p:nvPr>
            <p:custDataLst>
              <p:tags r:id="rId8"/>
            </p:custDataLst>
          </p:nvPr>
        </p:nvGraphicFramePr>
        <p:xfrm>
          <a:off x="5849620" y="1905"/>
          <a:ext cx="6341745" cy="6854190"/>
        </p:xfrm>
        <a:graphic>
          <a:graphicData uri="http://schemas.openxmlformats.org/drawingml/2006/table">
            <a:tbl>
              <a:tblPr firstRow="1" firstCol="1" bandRow="1">
                <a:tableStyleId>{7F3B6483-B23F-4D3A-B041-51BD3F4DADA8}</a:tableStyleId>
              </a:tblPr>
              <a:tblGrid>
                <a:gridCol w="1531620"/>
                <a:gridCol w="4810125"/>
              </a:tblGrid>
              <a:tr h="285115">
                <a:tc gridSpan="2">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KT140-7863-A104</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1090" kern="0" dirty="0">
                          <a:uFillTx/>
                          <a:sym typeface="+mn-ea"/>
                        </a:rPr>
                        <a:t>UNISOC </a:t>
                      </a:r>
                      <a:r>
                        <a:rPr sz="1090" kern="0" dirty="0">
                          <a:uFillTx/>
                          <a:sym typeface="+mn-ea"/>
                        </a:rPr>
                        <a:t>7863</a:t>
                      </a:r>
                      <a:r>
                        <a:rPr lang="zh-CN" sz="1090" kern="0" dirty="0">
                          <a:uFillTx/>
                          <a:sym typeface="+mn-ea"/>
                        </a:rPr>
                        <a:t>，</a:t>
                      </a:r>
                      <a:r>
                        <a:rPr lang="en-US" sz="1090" kern="0" dirty="0">
                          <a:uFillTx/>
                          <a:sym typeface="+mn-ea"/>
                        </a:rPr>
                        <a:t>Octa-core</a:t>
                      </a:r>
                      <a:r>
                        <a:rPr sz="1090" kern="0" dirty="0">
                          <a:uFillTx/>
                          <a:sym typeface="+mn-ea"/>
                        </a:rPr>
                        <a:t> 2</a:t>
                      </a:r>
                      <a:r>
                        <a:rPr lang="en-US" sz="1090" kern="0" dirty="0">
                          <a:uFillTx/>
                          <a:sym typeface="+mn-ea"/>
                        </a:rPr>
                        <a:t>*</a:t>
                      </a:r>
                      <a:r>
                        <a:rPr sz="1090" kern="0" dirty="0">
                          <a:uFillTx/>
                          <a:sym typeface="+mn-ea"/>
                        </a:rPr>
                        <a:t>A75 2.0GHZ,</a:t>
                      </a:r>
                      <a:r>
                        <a:rPr lang="en-US" sz="1090" kern="0" dirty="0">
                          <a:uFillTx/>
                          <a:sym typeface="+mn-ea"/>
                        </a:rPr>
                        <a:t> </a:t>
                      </a:r>
                      <a:r>
                        <a:rPr sz="1090" kern="0" dirty="0">
                          <a:uFillTx/>
                          <a:sym typeface="+mn-ea"/>
                        </a:rPr>
                        <a:t>6</a:t>
                      </a:r>
                      <a:r>
                        <a:rPr lang="en-US" sz="1090" kern="0" dirty="0">
                          <a:uFillTx/>
                          <a:sym typeface="+mn-ea"/>
                        </a:rPr>
                        <a:t>*</a:t>
                      </a:r>
                      <a:r>
                        <a:rPr sz="1090" kern="0" dirty="0">
                          <a:uFillTx/>
                          <a:sym typeface="+mn-ea"/>
                        </a:rPr>
                        <a:t>A55 1.8GHz</a:t>
                      </a:r>
                      <a:endParaRPr lang="en-US" altLang="zh-CN"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90" kern="0" dirty="0">
                          <a:uFillTx/>
                          <a:sym typeface="+mn-ea"/>
                        </a:rPr>
                        <a:t>6GB+128GB</a:t>
                      </a:r>
                      <a:endParaRPr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90" kern="0" dirty="0">
                          <a:uFillTx/>
                          <a:sym typeface="+mn-ea"/>
                        </a:rPr>
                        <a:t>Android13</a:t>
                      </a:r>
                      <a:endParaRPr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1090" kern="0" dirty="0">
                          <a:uFillTx/>
                          <a:sym typeface="+mn-ea"/>
                        </a:rPr>
                        <a:t>14 inch</a:t>
                      </a:r>
                      <a:endParaRPr lang="en-US" sz="1090" kern="0" dirty="0">
                        <a:uFillTx/>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90" kern="0" dirty="0">
                          <a:uFillTx/>
                          <a:sym typeface="+mn-ea"/>
                        </a:rPr>
                        <a:t>1200*</a:t>
                      </a:r>
                      <a:r>
                        <a:rPr lang="en-US" sz="1090" kern="0" dirty="0">
                          <a:uFillTx/>
                          <a:sym typeface="+mn-ea"/>
                        </a:rPr>
                        <a:t>1920</a:t>
                      </a:r>
                      <a:r>
                        <a:rPr sz="1090" kern="0" dirty="0">
                          <a:uFillTx/>
                          <a:sym typeface="+mn-ea"/>
                        </a:rPr>
                        <a:t>,IPS</a:t>
                      </a:r>
                      <a:r>
                        <a:rPr lang="en-US" sz="1090" kern="0" dirty="0">
                          <a:uFillTx/>
                          <a:sym typeface="+mn-ea"/>
                        </a:rPr>
                        <a:t> </a:t>
                      </a:r>
                      <a:r>
                        <a:rPr lang="en-US" altLang="zh-CN" sz="1090" kern="0" dirty="0">
                          <a:uFillTx/>
                        </a:rPr>
                        <a:t>HD Screen</a:t>
                      </a:r>
                      <a:endParaRPr lang="en-US" altLang="zh-CN"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1090" kern="0" dirty="0">
                          <a:uFillTx/>
                          <a:sym typeface="+mn-ea"/>
                        </a:rPr>
                        <a:t>Front </a:t>
                      </a:r>
                      <a:r>
                        <a:rPr sz="1090" kern="0" dirty="0">
                          <a:uFillTx/>
                          <a:sym typeface="+mn-ea"/>
                        </a:rPr>
                        <a:t>5M，</a:t>
                      </a:r>
                      <a:r>
                        <a:rPr lang="en-US" sz="1090" kern="0" dirty="0">
                          <a:uFillTx/>
                          <a:sym typeface="+mn-ea"/>
                        </a:rPr>
                        <a:t>Rear </a:t>
                      </a:r>
                      <a:r>
                        <a:rPr sz="1090" kern="0" dirty="0">
                          <a:uFillTx/>
                          <a:sym typeface="+mn-ea"/>
                        </a:rPr>
                        <a:t>13M</a:t>
                      </a:r>
                      <a:endParaRPr lang="zh-CN" altLang="en-US"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90" kern="0" dirty="0">
                          <a:uFillTx/>
                          <a:sym typeface="+mn-ea"/>
                        </a:rPr>
                        <a:t>2.4G/5GIEEE802.11a/b/g/n/ac</a:t>
                      </a:r>
                      <a:endParaRPr lang="en-US" altLang="zh-CN"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90" kern="0" dirty="0">
                          <a:uFillTx/>
                          <a:sym typeface="+mn-ea"/>
                        </a:rPr>
                        <a:t>5.0</a:t>
                      </a:r>
                      <a:endParaRPr lang="en-US" altLang="zh-CN"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3248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90" kern="0" dirty="0">
                          <a:uFillTx/>
                          <a:sym typeface="+mn-ea"/>
                        </a:rPr>
                        <a:t>GSM：B2/3/5/8</a:t>
                      </a:r>
                      <a:endParaRPr sz="1090" kern="0" dirty="0">
                        <a:uFillTx/>
                      </a:endParaRPr>
                    </a:p>
                    <a:p>
                      <a:pPr marL="285750" indent="-285750" algn="l" rtl="0">
                        <a:lnSpc>
                          <a:spcPct val="100000"/>
                        </a:lnSpc>
                        <a:spcBef>
                          <a:spcPts val="230"/>
                        </a:spcBef>
                        <a:buClrTx/>
                        <a:buSzTx/>
                        <a:buFont typeface="Wingdings" panose="05000000000000000000" charset="0"/>
                        <a:buChar char="l"/>
                      </a:pPr>
                      <a:r>
                        <a:rPr sz="1090" kern="0" dirty="0">
                          <a:uFillTx/>
                          <a:sym typeface="+mn-ea"/>
                        </a:rPr>
                        <a:t>WCDMA：B1/2/5/8</a:t>
                      </a:r>
                      <a:endParaRPr sz="1090" kern="0" dirty="0">
                        <a:uFillTx/>
                      </a:endParaRPr>
                    </a:p>
                    <a:p>
                      <a:pPr marL="285750" indent="-285750" algn="l" rtl="0">
                        <a:lnSpc>
                          <a:spcPct val="100000"/>
                        </a:lnSpc>
                        <a:spcBef>
                          <a:spcPts val="230"/>
                        </a:spcBef>
                        <a:buClrTx/>
                        <a:buSzTx/>
                        <a:buFont typeface="Wingdings" panose="05000000000000000000" charset="0"/>
                        <a:buChar char="l"/>
                      </a:pPr>
                      <a:r>
                        <a:rPr sz="1090" kern="0" dirty="0">
                          <a:uFillTx/>
                          <a:sym typeface="+mn-ea"/>
                        </a:rPr>
                        <a:t>FDD-LTE：B1(4)/2/3/5/7/8/17(28A)/20(28B)</a:t>
                      </a:r>
                      <a:endParaRPr sz="1090" kern="0" dirty="0">
                        <a:uFillTx/>
                      </a:endParaRPr>
                    </a:p>
                    <a:p>
                      <a:pPr marL="285750" indent="-285750" algn="l" rtl="0">
                        <a:lnSpc>
                          <a:spcPct val="100000"/>
                        </a:lnSpc>
                        <a:spcBef>
                          <a:spcPts val="230"/>
                        </a:spcBef>
                        <a:buClrTx/>
                        <a:buSzTx/>
                        <a:buFont typeface="Wingdings" panose="05000000000000000000" charset="0"/>
                        <a:buChar char="l"/>
                      </a:pPr>
                      <a:r>
                        <a:rPr sz="1090" kern="0" dirty="0">
                          <a:uFillTx/>
                          <a:sym typeface="+mn-ea"/>
                        </a:rPr>
                        <a:t>TDD-LTE：B38/39/40/41</a:t>
                      </a:r>
                      <a:endParaRPr lang="zh-CN" altLang="en-US"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800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90" kern="0" dirty="0">
                          <a:uFillTx/>
                          <a:sym typeface="+mn-ea"/>
                        </a:rPr>
                        <a:t>7000mAh</a:t>
                      </a:r>
                      <a:endParaRPr lang="zh-CN" altLang="en-US"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altLang="zh-CN" sz="1090" kern="0" dirty="0">
                          <a:uFillTx/>
                          <a:sym typeface="+mn-ea"/>
                        </a:rPr>
                        <a:t>Support</a:t>
                      </a:r>
                      <a:endParaRPr lang="zh-CN"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altLang="zh-CN" sz="1090" kern="0" dirty="0">
                          <a:solidFill>
                            <a:schemeClr val="bg1"/>
                          </a:solidFill>
                          <a:uFillTx/>
                          <a:sym typeface="+mn-ea"/>
                        </a:rPr>
                        <a:t>Single Mic</a:t>
                      </a:r>
                      <a:endParaRPr lang="zh-CN"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90" kern="0" dirty="0">
                          <a:uFillTx/>
                          <a:sym typeface="+mn-ea"/>
                        </a:rPr>
                        <a:t>MPEG4-SP,H.264/AVC,H.263,3GP,3G2,MP4,MKV,AVI,WEBM</a:t>
                      </a:r>
                      <a:endParaRPr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0005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90" kern="0" dirty="0">
                          <a:uFillTx/>
                          <a:sym typeface="+mn-ea"/>
                        </a:rPr>
                        <a:t>MP3,MP2,AMR,AWB,APE,M4A,MIDI,OGG,WAV,FLAC,3GP(NeedLicence:AAC,WMA)</a:t>
                      </a:r>
                      <a:endParaRPr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8638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sz="1090" kern="0" dirty="0">
                          <a:uFillTx/>
                          <a:sym typeface="+mn-ea"/>
                        </a:rPr>
                        <a:t>Dual SIM Card, </a:t>
                      </a:r>
                      <a:r>
                        <a:rPr lang="en-US" altLang="zh-CN" sz="1090" kern="0" dirty="0">
                          <a:solidFill>
                            <a:schemeClr val="bg1"/>
                          </a:solidFill>
                          <a:uFillTx/>
                          <a:sym typeface="+mn-ea"/>
                        </a:rPr>
                        <a:t>Support 2G\3G calls and VoLTE</a:t>
                      </a:r>
                      <a:endParaRPr lang="zh-CN" altLang="en-US"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631190">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90" kern="0" dirty="0">
                          <a:uFillTx/>
                          <a:sym typeface="+mn-ea"/>
                        </a:rPr>
                        <a:t>4G:TDD-LTE,FDD-LTE，</a:t>
                      </a:r>
                      <a:endParaRPr sz="1090" kern="0" dirty="0">
                        <a:uFillTx/>
                      </a:endParaRPr>
                    </a:p>
                    <a:p>
                      <a:pPr marL="285750" indent="-285750" algn="l" rtl="0">
                        <a:lnSpc>
                          <a:spcPct val="100000"/>
                        </a:lnSpc>
                        <a:spcBef>
                          <a:spcPts val="230"/>
                        </a:spcBef>
                        <a:buClrTx/>
                        <a:buSzTx/>
                        <a:buFont typeface="Wingdings" panose="05000000000000000000" charset="0"/>
                        <a:buChar char="l"/>
                      </a:pPr>
                      <a:r>
                        <a:rPr sz="1090" kern="0" dirty="0">
                          <a:uFillTx/>
                          <a:sym typeface="+mn-ea"/>
                        </a:rPr>
                        <a:t>3G:HSPA+,EVDO，GPRSEDGE;</a:t>
                      </a:r>
                      <a:endParaRPr sz="1090" kern="0" dirty="0">
                        <a:uFillTx/>
                      </a:endParaRPr>
                    </a:p>
                    <a:p>
                      <a:pPr marL="285750" indent="-285750" algn="l" rtl="0">
                        <a:lnSpc>
                          <a:spcPct val="100000"/>
                        </a:lnSpc>
                        <a:spcBef>
                          <a:spcPts val="230"/>
                        </a:spcBef>
                        <a:buClrTx/>
                        <a:buSzTx/>
                        <a:buFont typeface="Wingdings" panose="05000000000000000000" charset="0"/>
                        <a:buChar char="l"/>
                      </a:pPr>
                      <a:r>
                        <a:rPr sz="1090" kern="0" dirty="0">
                          <a:uFillTx/>
                          <a:sym typeface="+mn-ea"/>
                        </a:rPr>
                        <a:t>2G:GPRSclass12/EDGEE</a:t>
                      </a:r>
                      <a:endParaRPr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923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altLang="zh-CN" sz="1090" kern="0" dirty="0">
                          <a:solidFill>
                            <a:schemeClr val="bg1"/>
                          </a:solidFill>
                          <a:uFillTx/>
                          <a:sym typeface="+mn-ea"/>
                        </a:rPr>
                        <a:t>GPS</a:t>
                      </a:r>
                      <a:r>
                        <a:rPr lang="zh-CN" altLang="en-US" sz="1090" kern="0" dirty="0">
                          <a:solidFill>
                            <a:schemeClr val="bg1"/>
                          </a:solidFill>
                          <a:uFillTx/>
                          <a:sym typeface="+mn-ea"/>
                        </a:rPr>
                        <a:t>，</a:t>
                      </a:r>
                      <a:r>
                        <a:rPr lang="en-US" altLang="zh-CN" sz="1090" kern="0" dirty="0">
                          <a:solidFill>
                            <a:schemeClr val="bg1"/>
                          </a:solidFill>
                          <a:uFillTx/>
                          <a:sym typeface="+mn-ea"/>
                        </a:rPr>
                        <a:t>A-GPS</a:t>
                      </a:r>
                      <a:r>
                        <a:rPr lang="zh-CN" altLang="en-US" sz="1090" kern="0" dirty="0">
                          <a:solidFill>
                            <a:schemeClr val="bg1"/>
                          </a:solidFill>
                          <a:uFillTx/>
                          <a:sym typeface="+mn-ea"/>
                        </a:rPr>
                        <a:t>，</a:t>
                      </a:r>
                      <a:r>
                        <a:rPr lang="en-US" altLang="zh-CN" sz="1090" kern="0" dirty="0">
                          <a:solidFill>
                            <a:schemeClr val="bg1"/>
                          </a:solidFill>
                          <a:uFillTx/>
                          <a:sym typeface="+mn-ea"/>
                        </a:rPr>
                        <a:t>GLONASS</a:t>
                      </a:r>
                      <a:r>
                        <a:rPr lang="zh-CN" altLang="en-US" sz="1090" kern="0" dirty="0">
                          <a:solidFill>
                            <a:schemeClr val="bg1"/>
                          </a:solidFill>
                          <a:uFillTx/>
                          <a:sym typeface="+mn-ea"/>
                        </a:rPr>
                        <a:t>，</a:t>
                      </a:r>
                      <a:r>
                        <a:rPr lang="en-US" altLang="zh-CN" sz="1090" kern="0" dirty="0">
                          <a:solidFill>
                            <a:schemeClr val="bg1"/>
                          </a:solidFill>
                          <a:uFillTx/>
                          <a:sym typeface="+mn-ea"/>
                        </a:rPr>
                        <a:t>Beidou</a:t>
                      </a:r>
                      <a:r>
                        <a:rPr lang="zh-CN" altLang="en-US" sz="1090" kern="0" dirty="0">
                          <a:solidFill>
                            <a:schemeClr val="bg1"/>
                          </a:solidFill>
                          <a:uFillTx/>
                          <a:sym typeface="+mn-ea"/>
                        </a:rPr>
                        <a:t>，</a:t>
                      </a:r>
                      <a:r>
                        <a:rPr lang="en-US" altLang="zh-CN" sz="1090" kern="0" dirty="0">
                          <a:solidFill>
                            <a:schemeClr val="bg1"/>
                          </a:solidFill>
                          <a:uFillTx/>
                          <a:sym typeface="+mn-ea"/>
                        </a:rPr>
                        <a:t>Galileo</a:t>
                      </a:r>
                      <a:endParaRPr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286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90" kern="0" dirty="0">
                          <a:uFillTx/>
                          <a:sym typeface="+mn-ea"/>
                        </a:rPr>
                        <a:t>G-sensor（3D)</a:t>
                      </a:r>
                      <a:endParaRPr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83312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lang="en-US" altLang="zh-CN" sz="1090" kern="0" dirty="0">
                          <a:solidFill>
                            <a:schemeClr val="bg1"/>
                          </a:solidFill>
                          <a:uFillTx/>
                          <a:sym typeface="+mn-ea"/>
                        </a:rPr>
                        <a:t>TYPE-C_5V2A charge head</a:t>
                      </a:r>
                      <a:endParaRPr lang="zh-CN" altLang="en-US" sz="1090" kern="0" dirty="0">
                        <a:solidFill>
                          <a:schemeClr val="bg1"/>
                        </a:solidFill>
                        <a:uFillTx/>
                      </a:endParaRPr>
                    </a:p>
                    <a:p>
                      <a:pPr marL="285750" indent="-285750" algn="l" rtl="0">
                        <a:lnSpc>
                          <a:spcPct val="100000"/>
                        </a:lnSpc>
                        <a:spcBef>
                          <a:spcPts val="230"/>
                        </a:spcBef>
                        <a:buClrTx/>
                        <a:buSzTx/>
                        <a:buFont typeface="Wingdings" panose="05000000000000000000" charset="0"/>
                        <a:buChar char="l"/>
                      </a:pPr>
                      <a:r>
                        <a:rPr lang="en-US" altLang="zh-CN" sz="1090" kern="0" dirty="0">
                          <a:solidFill>
                            <a:schemeClr val="bg1"/>
                          </a:solidFill>
                          <a:uFillTx/>
                          <a:sym typeface="+mn-ea"/>
                        </a:rPr>
                        <a:t>USB 2.0</a:t>
                      </a:r>
                      <a:endParaRPr lang="en-US" altLang="zh-CN" sz="1090" kern="0" dirty="0">
                        <a:solidFill>
                          <a:schemeClr val="bg1"/>
                        </a:solidFill>
                        <a:uFillTx/>
                      </a:endParaRPr>
                    </a:p>
                    <a:p>
                      <a:pPr marL="285750" indent="-285750" algn="l" rtl="0">
                        <a:lnSpc>
                          <a:spcPct val="100000"/>
                        </a:lnSpc>
                        <a:spcBef>
                          <a:spcPts val="230"/>
                        </a:spcBef>
                        <a:buClrTx/>
                        <a:buSzTx/>
                        <a:buFont typeface="Wingdings" panose="05000000000000000000" charset="0"/>
                        <a:buChar char="l"/>
                      </a:pPr>
                      <a:r>
                        <a:rPr lang="en-US" altLang="zh-CN" sz="1090" kern="0" dirty="0">
                          <a:solidFill>
                            <a:schemeClr val="bg1"/>
                          </a:solidFill>
                          <a:uFillTx/>
                          <a:sym typeface="+mn-ea"/>
                        </a:rPr>
                        <a:t>3.5mm iPhone headphones (Port definition L-R-G-M)</a:t>
                      </a:r>
                      <a:endParaRPr lang="en-US" altLang="zh-CN" sz="1090" kern="0" dirty="0">
                        <a:solidFill>
                          <a:schemeClr val="bg1"/>
                        </a:solidFill>
                        <a:uFillTx/>
                      </a:endParaRPr>
                    </a:p>
                    <a:p>
                      <a:pPr marL="285750" indent="-285750" algn="l" rtl="0">
                        <a:lnSpc>
                          <a:spcPct val="100000"/>
                        </a:lnSpc>
                        <a:spcBef>
                          <a:spcPts val="230"/>
                        </a:spcBef>
                        <a:buClrTx/>
                        <a:buSzTx/>
                        <a:buFont typeface="Wingdings" panose="05000000000000000000" charset="0"/>
                        <a:buChar char="l"/>
                      </a:pPr>
                      <a:r>
                        <a:rPr lang="en-US" altLang="zh-CN" sz="1090" kern="0" dirty="0">
                          <a:solidFill>
                            <a:schemeClr val="bg1"/>
                          </a:solidFill>
                          <a:uFillTx/>
                          <a:sym typeface="+mn-ea"/>
                        </a:rPr>
                        <a:t>TF card (128G Max)</a:t>
                      </a:r>
                      <a:endParaRPr lang="zh-CN" altLang="en-US"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2956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endParaRPr sz="1090" kern="0" dirty="0">
                        <a:uFillTx/>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5"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17"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2"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3"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4" name="textbox 1596"/>
          <p:cNvSpPr/>
          <p:nvPr>
            <p:custDataLst>
              <p:tags r:id="rId9"/>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54" name="picture 3954"/>
          <p:cNvPicPr>
            <a:picLocks noChangeAspect="1"/>
          </p:cNvPicPr>
          <p:nvPr/>
        </p:nvPicPr>
        <p:blipFill>
          <a:blip r:embed="rId1"/>
          <a:stretch>
            <a:fillRect/>
          </a:stretch>
        </p:blipFill>
        <p:spPr>
          <a:xfrm rot="21600000">
            <a:off x="0" y="1685"/>
            <a:ext cx="12192000" cy="6854630"/>
          </a:xfrm>
          <a:prstGeom prst="rect">
            <a:avLst/>
          </a:prstGeom>
        </p:spPr>
      </p:pic>
      <p:pic>
        <p:nvPicPr>
          <p:cNvPr id="13" name="图片 12" descr="F:/素材/平板宣传素材/15.6/15.602.png15.602"/>
          <p:cNvPicPr/>
          <p:nvPr/>
        </p:nvPicPr>
        <p:blipFill>
          <a:blip r:embed="rId2"/>
          <a:srcRect t="8963" b="8963"/>
          <a:stretch>
            <a:fillRect/>
          </a:stretch>
        </p:blipFill>
        <p:spPr>
          <a:xfrm>
            <a:off x="568325" y="600075"/>
            <a:ext cx="4545965" cy="2092325"/>
          </a:xfrm>
          <a:prstGeom prst="rect">
            <a:avLst/>
          </a:prstGeom>
        </p:spPr>
      </p:pic>
      <p:sp>
        <p:nvSpPr>
          <p:cNvPr id="4" name="textbox 174"/>
          <p:cNvSpPr/>
          <p:nvPr/>
        </p:nvSpPr>
        <p:spPr>
          <a:xfrm>
            <a:off x="4181325" y="1131544"/>
            <a:ext cx="747463" cy="455563"/>
          </a:xfrm>
          <a:prstGeom prst="rect">
            <a:avLst/>
          </a:prstGeom>
          <a:noFill/>
          <a:ln w="0" cap="flat">
            <a:noFill/>
            <a:prstDash val="solid"/>
            <a:miter lim="0"/>
          </a:ln>
        </p:spPr>
        <p:txBody>
          <a:bodyPr vert="horz" wrap="square" lIns="0" tIns="0" rIns="0" bIns="0"/>
          <a:p>
            <a:pPr algn="l" rtl="0" eaLnBrk="0">
              <a:lnSpc>
                <a:spcPct val="83000"/>
              </a:lnSpc>
            </a:pPr>
            <a:endParaRPr lang="en-US" altLang="zh-CN" sz="4365" b="1" kern="0" spc="-210" dirty="0">
              <a:solidFill>
                <a:srgbClr val="DE6E3F">
                  <a:alpha val="100000"/>
                </a:srgbClr>
              </a:solidFill>
              <a:effectLst>
                <a:outerShdw blurRad="50800" dist="38100" dir="5400000" algn="t"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pic>
        <p:nvPicPr>
          <p:cNvPr id="9" name="picture 3150"/>
          <p:cNvPicPr>
            <a:picLocks noChangeAspect="1"/>
          </p:cNvPicPr>
          <p:nvPr/>
        </p:nvPicPr>
        <p:blipFill>
          <a:blip r:embed="rId3"/>
          <a:stretch>
            <a:fillRect/>
          </a:stretch>
        </p:blipFill>
        <p:spPr>
          <a:xfrm rot="21600000">
            <a:off x="1025242" y="3981315"/>
            <a:ext cx="1489511" cy="955876"/>
          </a:xfrm>
          <a:prstGeom prst="rect">
            <a:avLst/>
          </a:prstGeom>
        </p:spPr>
      </p:pic>
      <p:pic>
        <p:nvPicPr>
          <p:cNvPr id="10" name="picture 3152"/>
          <p:cNvPicPr>
            <a:picLocks noChangeAspect="1"/>
          </p:cNvPicPr>
          <p:nvPr/>
        </p:nvPicPr>
        <p:blipFill>
          <a:blip r:embed="rId4"/>
          <a:stretch>
            <a:fillRect/>
          </a:stretch>
        </p:blipFill>
        <p:spPr>
          <a:xfrm rot="21600000">
            <a:off x="2635265" y="3984355"/>
            <a:ext cx="1405552" cy="964038"/>
          </a:xfrm>
          <a:prstGeom prst="rect">
            <a:avLst/>
          </a:prstGeom>
        </p:spPr>
      </p:pic>
      <p:pic>
        <p:nvPicPr>
          <p:cNvPr id="11" name="picture 3154"/>
          <p:cNvPicPr>
            <a:picLocks noChangeAspect="1"/>
          </p:cNvPicPr>
          <p:nvPr/>
        </p:nvPicPr>
        <p:blipFill>
          <a:blip r:embed="rId5"/>
          <a:stretch>
            <a:fillRect/>
          </a:stretch>
        </p:blipFill>
        <p:spPr>
          <a:xfrm rot="21600000">
            <a:off x="1025242" y="5423248"/>
            <a:ext cx="1482463" cy="912044"/>
          </a:xfrm>
          <a:prstGeom prst="rect">
            <a:avLst/>
          </a:prstGeom>
        </p:spPr>
      </p:pic>
      <p:pic>
        <p:nvPicPr>
          <p:cNvPr id="12" name="picture 3164"/>
          <p:cNvPicPr>
            <a:picLocks noChangeAspect="1"/>
          </p:cNvPicPr>
          <p:nvPr/>
        </p:nvPicPr>
        <p:blipFill>
          <a:blip r:embed="rId6"/>
          <a:stretch>
            <a:fillRect/>
          </a:stretch>
        </p:blipFill>
        <p:spPr>
          <a:xfrm rot="21600000">
            <a:off x="2641098" y="5442020"/>
            <a:ext cx="1380402" cy="894713"/>
          </a:xfrm>
          <a:prstGeom prst="rect">
            <a:avLst/>
          </a:prstGeom>
        </p:spPr>
      </p:pic>
      <p:sp>
        <p:nvSpPr>
          <p:cNvPr id="18" name="textbox 1596"/>
          <p:cNvSpPr/>
          <p:nvPr>
            <p:custDataLst>
              <p:tags r:id="rId7"/>
            </p:custDataLst>
          </p:nvPr>
        </p:nvSpPr>
        <p:spPr>
          <a:xfrm>
            <a:off x="293370" y="248920"/>
            <a:ext cx="2499360" cy="277495"/>
          </a:xfrm>
          <a:prstGeom prst="rect">
            <a:avLst/>
          </a:prstGeom>
          <a:noFill/>
          <a:ln w="0" cap="flat">
            <a:noFill/>
            <a:prstDash val="solid"/>
            <a:miter lim="0"/>
          </a:ln>
        </p:spPr>
        <p:txBody>
          <a:bodyPr vert="horz" wrap="square" lIns="0" tIns="0" rIns="0" bIns="0"/>
          <a:p>
            <a:pPr algn="l" rtl="0" eaLnBrk="0">
              <a:lnSpc>
                <a:spcPct val="61000"/>
              </a:lnSpc>
            </a:pPr>
            <a:endParaRPr sz="100" dirty="0">
              <a:latin typeface="Arial" panose="020B0604020202020204"/>
              <a:ea typeface="Arial" panose="020B0604020202020204"/>
              <a:cs typeface="Arial" panose="020B0604020202020204"/>
            </a:endParaRPr>
          </a:p>
          <a:p>
            <a:pPr marL="285750" indent="-285750" algn="l" rtl="0" eaLnBrk="0">
              <a:lnSpc>
                <a:spcPct val="85000"/>
              </a:lnSpc>
              <a:buClrTx/>
              <a:buSzTx/>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WIFI</a:t>
            </a: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 Tablet</a:t>
            </a:r>
            <a:endPar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3" name="表格 2"/>
          <p:cNvGraphicFramePr/>
          <p:nvPr>
            <p:custDataLst>
              <p:tags r:id="rId8"/>
            </p:custDataLst>
          </p:nvPr>
        </p:nvGraphicFramePr>
        <p:xfrm>
          <a:off x="5874385" y="1905"/>
          <a:ext cx="6316980" cy="6855460"/>
        </p:xfrm>
        <a:graphic>
          <a:graphicData uri="http://schemas.openxmlformats.org/drawingml/2006/table">
            <a:tbl>
              <a:tblPr firstRow="1" firstCol="1" bandRow="1">
                <a:tableStyleId>{7F3B6483-B23F-4D3A-B041-51BD3F4DADA8}</a:tableStyleId>
              </a:tblPr>
              <a:tblGrid>
                <a:gridCol w="1525905"/>
                <a:gridCol w="4791075"/>
              </a:tblGrid>
              <a:tr h="281940">
                <a:tc gridSpan="2">
                  <a:txBody>
                    <a:bodyPr/>
                    <a:p>
                      <a:pPr algn="l">
                        <a:buClrTx/>
                        <a:buSzTx/>
                        <a:buFontTx/>
                        <a:buNone/>
                      </a:pPr>
                      <a:r>
                        <a:rPr lang="en-US" altLang="zh-CN" sz="1000" dirty="0">
                          <a:solidFill>
                            <a:srgbClr val="FFE3B7"/>
                          </a:solidFill>
                          <a:latin typeface="微软雅黑" panose="020B0503020204020204" charset="-122"/>
                          <a:ea typeface="微软雅黑" panose="020B0503020204020204" charset="-122"/>
                          <a:sym typeface="+mn-ea"/>
                        </a:rPr>
                        <a:t>KT156</a:t>
                      </a:r>
                      <a:r>
                        <a:rPr lang="zh-CN" altLang="en-US" sz="1000" dirty="0">
                          <a:solidFill>
                            <a:srgbClr val="FFE3B7"/>
                          </a:solidFill>
                          <a:latin typeface="微软雅黑" panose="020B0503020204020204" charset="-122"/>
                          <a:ea typeface="微软雅黑" panose="020B0503020204020204" charset="-122"/>
                          <a:sym typeface="+mn-ea"/>
                        </a:rPr>
                        <a:t>-8183-116</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hMerge="1">
                  <a:tcPr marL="55453" marR="55453" marT="27726" marB="27726" anchor="ctr" anchorCtr="0">
                    <a:lnR w="12700">
                      <a:solidFill>
                        <a:schemeClr val="bg1"/>
                      </a:solidFill>
                      <a:prstDash val="solid"/>
                    </a:lnR>
                    <a:lnT w="12700">
                      <a:solidFill>
                        <a:schemeClr val="bg1"/>
                      </a:solidFill>
                      <a:prstDash val="solid"/>
                    </a:lnT>
                    <a:lnB w="12700" cmpd="sng">
                      <a:solidFill>
                        <a:schemeClr val="bg1"/>
                      </a:solidFill>
                      <a:prstDash val="solid"/>
                    </a:lnB>
                  </a:tcPr>
                </a:tc>
              </a:tr>
              <a:tr h="24574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CPU</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MTK8183， 64 Bit, Octa-core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63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Memory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6GB+128GB</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574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OS</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Android 11.0</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638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Size</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15.6</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4574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Display</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1920*1080， EDP Screen，AG Anti-glare screen</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9654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Camera </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Single front 500W</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819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WIFI</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2.4G/5G IEEE802.11 a/b/g/n/ac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819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BT</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4.2</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7559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Bands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wifi band</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762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Battery</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8000mAh/3.7V</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7559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Speaker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0353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MIC</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Single Mic</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4290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Video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 MPEG4-SP, H.264/AVC,H.263,3GP,3G2, MP4,MKV,AVI,WEBM</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5402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Audio Format</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MP3,MP2, AMR,AWB,APE,M4A, MIDI, OGG,WAV,FLAC,3GP (Need Licence:AAC, WMA)</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8194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SIM Card</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No support</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276225">
                <a:tc>
                  <a:txBody>
                    <a:bodyPr/>
                    <a:p>
                      <a:pPr algn="l" rtl="0">
                        <a:lnSpc>
                          <a:spcPct val="100000"/>
                        </a:lnSpc>
                        <a:buClrTx/>
                        <a:buSzTx/>
                        <a:buFontTx/>
                      </a:pPr>
                      <a:r>
                        <a:rPr lang="zh-CN" altLang="en-US" sz="1000" dirty="0">
                          <a:solidFill>
                            <a:srgbClr val="FFE3B7"/>
                          </a:solidFill>
                          <a:latin typeface="微软雅黑" panose="020B0503020204020204" charset="-122"/>
                          <a:ea typeface="微软雅黑" panose="020B0503020204020204" charset="-122"/>
                        </a:rPr>
                        <a:t>Data link</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rPr>
                        <a:t>None</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424815">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GPS</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GPS，A-GPS，GLONASS，Beidou，Galileo</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2512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sym typeface="+mn-ea"/>
                        </a:rPr>
                        <a:t>Sensor</a:t>
                      </a:r>
                      <a:endParaRPr lang="zh-CN" altLang="en-US" sz="1000" dirty="0">
                        <a:solidFill>
                          <a:srgbClr val="FFE3B7"/>
                        </a:solidFill>
                        <a:latin typeface="微软雅黑" panose="020B0503020204020204" charset="-122"/>
                        <a:ea typeface="微软雅黑" panose="020B0503020204020204" charset="-122"/>
                        <a:sym typeface="+mn-ea"/>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G-sensor（3D) </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92202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External I/O</a:t>
                      </a:r>
                      <a:endParaRPr lang="zh-CN" altLang="en-US" sz="1000" dirty="0">
                        <a:solidFill>
                          <a:srgbClr val="FFE3B7"/>
                        </a:solidFill>
                        <a:latin typeface="微软雅黑" panose="020B0503020204020204" charset="-122"/>
                        <a:ea typeface="微软雅黑" panose="020B0503020204020204" charset="-122"/>
                      </a:endParaRPr>
                    </a:p>
                    <a:p>
                      <a:pPr algn="l">
                        <a:buClrTx/>
                        <a:buSzTx/>
                        <a:buFontTx/>
                        <a:buNone/>
                      </a:pPr>
                      <a:r>
                        <a:rPr lang="zh-CN" altLang="en-US" sz="1000" dirty="0">
                          <a:solidFill>
                            <a:srgbClr val="FFE3B7"/>
                          </a:solidFill>
                          <a:latin typeface="微软雅黑" panose="020B0503020204020204" charset="-122"/>
                          <a:ea typeface="微软雅黑" panose="020B0503020204020204" charset="-122"/>
                        </a:rPr>
                        <a:t>Interface</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TYPE-C_5V2A charge head</a:t>
                      </a:r>
                      <a:endParaRPr sz="1000" kern="0" dirty="0">
                        <a:solidFill>
                          <a:srgbClr val="F4B183">
                            <a:alpha val="100000"/>
                          </a:srgbClr>
                        </a:solidFill>
                        <a:uFillTx/>
                        <a:latin typeface="Arial" panose="020B0604020202020204" pitchFamily="34" charset="0"/>
                        <a:ea typeface="黑体" panose="02010609060101010101" charset="-122"/>
                        <a:cs typeface="+mj-lt"/>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USB 2.0</a:t>
                      </a:r>
                      <a:endParaRPr sz="1000" kern="0" dirty="0">
                        <a:solidFill>
                          <a:srgbClr val="F4B183">
                            <a:alpha val="100000"/>
                          </a:srgbClr>
                        </a:solidFill>
                        <a:uFillTx/>
                        <a:latin typeface="Arial" panose="020B0604020202020204" pitchFamily="34" charset="0"/>
                        <a:ea typeface="黑体" panose="02010609060101010101" charset="-122"/>
                        <a:cs typeface="+mj-lt"/>
                        <a:sym typeface="+mn-ea"/>
                      </a:endParaRPr>
                    </a:p>
                    <a:p>
                      <a:pPr marL="285750" indent="-285750" algn="l" rtl="0">
                        <a:lnSpc>
                          <a:spcPct val="100000"/>
                        </a:lnSpc>
                        <a:spcBef>
                          <a:spcPts val="230"/>
                        </a:spcBef>
                        <a:buClrTx/>
                        <a:buSzTx/>
                        <a:buFont typeface="Wingdings" panose="05000000000000000000" charset="0"/>
                        <a:buChar char="l"/>
                      </a:pPr>
                      <a:r>
                        <a:rPr sz="1000" kern="0" dirty="0">
                          <a:solidFill>
                            <a:srgbClr val="F4B183">
                              <a:alpha val="100000"/>
                            </a:srgbClr>
                          </a:solidFill>
                          <a:uFillTx/>
                          <a:latin typeface="Arial" panose="020B0604020202020204" pitchFamily="34" charset="0"/>
                          <a:ea typeface="黑体" panose="02010609060101010101" charset="-122"/>
                          <a:cs typeface="+mj-lt"/>
                          <a:sym typeface="+mn-ea"/>
                        </a:rPr>
                        <a:t>TF card (128G Max)</a:t>
                      </a: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r h="325120">
                <a:tc>
                  <a:txBody>
                    <a:bodyPr/>
                    <a:p>
                      <a:pPr algn="l">
                        <a:buClrTx/>
                        <a:buSzTx/>
                        <a:buFontTx/>
                        <a:buNone/>
                      </a:pPr>
                      <a:r>
                        <a:rPr lang="zh-CN" altLang="en-US" sz="1000" dirty="0">
                          <a:solidFill>
                            <a:srgbClr val="FFE3B7"/>
                          </a:solidFill>
                          <a:latin typeface="微软雅黑" panose="020B0503020204020204" charset="-122"/>
                          <a:ea typeface="微软雅黑" panose="020B0503020204020204" charset="-122"/>
                        </a:rPr>
                        <a:t>Other</a:t>
                      </a:r>
                      <a:endParaRPr lang="zh-CN" altLang="en-US" sz="1000" dirty="0">
                        <a:solidFill>
                          <a:srgbClr val="FFE3B7"/>
                        </a:solidFill>
                        <a:latin typeface="微软雅黑" panose="020B0503020204020204" charset="-122"/>
                        <a:ea typeface="微软雅黑" panose="020B0503020204020204" charset="-122"/>
                      </a:endParaRPr>
                    </a:p>
                  </a:txBody>
                  <a:tcPr marL="55453" marR="55453" marT="27726" marB="27726" anchor="ctr" anchorCtr="0">
                    <a:lnL w="12700">
                      <a:solidFill>
                        <a:schemeClr val="bg1"/>
                      </a:solidFill>
                      <a:prstDash val="solid"/>
                    </a:lnL>
                    <a:lnR w="12700" cmpd="sng">
                      <a:solidFill>
                        <a:schemeClr val="bg1"/>
                      </a:solidFill>
                      <a:prstDash val="solid"/>
                    </a:lnR>
                    <a:lnT w="12700">
                      <a:solidFill>
                        <a:schemeClr val="bg1"/>
                      </a:solidFill>
                      <a:prstDash val="solid"/>
                    </a:lnT>
                    <a:lnB w="12700" cmpd="sng">
                      <a:solidFill>
                        <a:schemeClr val="bg1"/>
                      </a:solidFill>
                      <a:prstDash val="solid"/>
                    </a:lnB>
                    <a:solidFill>
                      <a:srgbClr val="DE6E3F"/>
                    </a:solidFill>
                  </a:tcPr>
                </a:tc>
                <a:tc>
                  <a:txBody>
                    <a:bodyPr/>
                    <a:p>
                      <a:pPr marL="285750" indent="-285750" algn="l" rtl="0">
                        <a:lnSpc>
                          <a:spcPct val="100000"/>
                        </a:lnSpc>
                        <a:spcBef>
                          <a:spcPts val="230"/>
                        </a:spcBef>
                        <a:buClrTx/>
                        <a:buSzTx/>
                        <a:buFont typeface="Wingdings" panose="05000000000000000000" charset="0"/>
                        <a:buChar char="l"/>
                      </a:pPr>
                      <a:endParaRPr sz="1000" kern="0" dirty="0">
                        <a:solidFill>
                          <a:srgbClr val="F4B183">
                            <a:alpha val="100000"/>
                          </a:srgbClr>
                        </a:solidFill>
                        <a:uFillTx/>
                        <a:latin typeface="Arial" panose="020B0604020202020204" pitchFamily="34" charset="0"/>
                        <a:ea typeface="黑体" panose="02010609060101010101" charset="-122"/>
                        <a:cs typeface="+mj-lt"/>
                      </a:endParaRPr>
                    </a:p>
                  </a:txBody>
                  <a:tcPr marL="55453" marR="55453" marT="27726" marB="27726" anchor="ctr" anchorCtr="0">
                    <a:lnL w="12700">
                      <a:solidFill>
                        <a:schemeClr val="bg1"/>
                      </a:solidFill>
                      <a:prstDash val="solid"/>
                    </a:lnL>
                    <a:lnR w="12700">
                      <a:solidFill>
                        <a:schemeClr val="bg1"/>
                      </a:solidFill>
                      <a:prstDash val="solid"/>
                    </a:lnR>
                    <a:lnT w="12700">
                      <a:solidFill>
                        <a:schemeClr val="bg1"/>
                      </a:solidFill>
                      <a:prstDash val="solid"/>
                    </a:lnT>
                    <a:lnB w="12700" cmpd="sng">
                      <a:solidFill>
                        <a:schemeClr val="bg1"/>
                      </a:solidFill>
                      <a:prstDash val="solid"/>
                    </a:lnB>
                    <a:noFill/>
                  </a:tcPr>
                </a:tc>
              </a:tr>
            </a:tbl>
          </a:graphicData>
        </a:graphic>
      </p:graphicFrame>
      <p:sp>
        <p:nvSpPr>
          <p:cNvPr id="5" name="textbox 3224"/>
          <p:cNvSpPr/>
          <p:nvPr/>
        </p:nvSpPr>
        <p:spPr>
          <a:xfrm>
            <a:off x="1025525" y="5000625"/>
            <a:ext cx="1489075" cy="367030"/>
          </a:xfrm>
          <a:prstGeom prst="rect">
            <a:avLst/>
          </a:prstGeom>
          <a:noFill/>
          <a:ln w="0" cap="flat">
            <a:noFill/>
            <a:prstDash val="solid"/>
            <a:miter lim="0"/>
          </a:ln>
        </p:spPr>
        <p:txBody>
          <a:bodyPr vert="horz" wrap="square" lIns="0" tIns="0" rIns="0" bIns="0"/>
          <a:p>
            <a:pPr algn="ctr" rtl="0" eaLnBrk="0">
              <a:lnSpc>
                <a:spcPct val="57000"/>
              </a:lnSpc>
            </a:pPr>
            <a:endParaRPr dirty="0">
              <a:latin typeface="Arial" panose="020B0604020202020204"/>
              <a:ea typeface="Arial" panose="020B0604020202020204"/>
              <a:cs typeface="Arial" panose="020B0604020202020204"/>
            </a:endParaRPr>
          </a:p>
          <a:p>
            <a:pPr marL="12700" algn="ctr" rtl="0" eaLnBrk="0">
              <a:lnSpc>
                <a:spcPct val="57000"/>
              </a:lnSpc>
            </a:pPr>
            <a:r>
              <a:rPr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Buisness</a:t>
            </a:r>
            <a:endParaRPr dirty="0">
              <a:latin typeface="微软雅黑" panose="020B0503020204020204" charset="-122"/>
              <a:ea typeface="微软雅黑" panose="020B0503020204020204" charset="-122"/>
              <a:cs typeface="微软雅黑" panose="020B0503020204020204" charset="-122"/>
            </a:endParaRPr>
          </a:p>
        </p:txBody>
      </p:sp>
      <p:sp>
        <p:nvSpPr>
          <p:cNvPr id="8" name="textbox 3232"/>
          <p:cNvSpPr/>
          <p:nvPr/>
        </p:nvSpPr>
        <p:spPr>
          <a:xfrm>
            <a:off x="2640965" y="6391275"/>
            <a:ext cx="1409700" cy="358775"/>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Hospitality</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3" name="textbox 3234"/>
          <p:cNvSpPr/>
          <p:nvPr/>
        </p:nvSpPr>
        <p:spPr>
          <a:xfrm>
            <a:off x="2635250" y="5050155"/>
            <a:ext cx="1416050" cy="356870"/>
          </a:xfrm>
          <a:prstGeom prst="rect">
            <a:avLst/>
          </a:prstGeom>
          <a:noFill/>
          <a:ln w="0" cap="flat">
            <a:noFill/>
            <a:prstDash val="solid"/>
            <a:miter lim="0"/>
          </a:ln>
        </p:spPr>
        <p:txBody>
          <a:bodyPr vert="horz" wrap="square" lIns="0" tIns="0" rIns="0" bIns="0"/>
          <a:p>
            <a:pPr algn="ctr" rtl="0" eaLnBrk="0">
              <a:lnSpc>
                <a:spcPct val="77000"/>
              </a:lnSpc>
            </a:pPr>
            <a:endParaRPr sz="165" dirty="0">
              <a:latin typeface="Arial" panose="020B0604020202020204"/>
              <a:ea typeface="Arial" panose="020B0604020202020204"/>
              <a:cs typeface="Arial" panose="020B0604020202020204"/>
            </a:endParaRPr>
          </a:p>
          <a:p>
            <a:pPr marL="12700" algn="ctr" rtl="0" eaLnBrk="0">
              <a:lnSpc>
                <a:spcPct val="101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Education</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4" name="textbox 3236"/>
          <p:cNvSpPr/>
          <p:nvPr/>
        </p:nvSpPr>
        <p:spPr>
          <a:xfrm>
            <a:off x="1025525" y="6391275"/>
            <a:ext cx="1489075" cy="355600"/>
          </a:xfrm>
          <a:prstGeom prst="rect">
            <a:avLst/>
          </a:prstGeom>
          <a:noFill/>
          <a:ln w="0" cap="flat">
            <a:noFill/>
            <a:prstDash val="solid"/>
            <a:miter lim="0"/>
          </a:ln>
        </p:spPr>
        <p:txBody>
          <a:bodyPr vert="horz" wrap="square" lIns="0" tIns="0" rIns="0" bIns="0"/>
          <a:p>
            <a:pPr algn="ctr" rtl="0" eaLnBrk="0">
              <a:lnSpc>
                <a:spcPct val="87000"/>
              </a:lnSpc>
            </a:pPr>
            <a:endParaRPr sz="165" dirty="0">
              <a:latin typeface="Arial" panose="020B0604020202020204"/>
              <a:ea typeface="Arial" panose="020B0604020202020204"/>
              <a:cs typeface="Arial" panose="020B0604020202020204"/>
            </a:endParaRPr>
          </a:p>
          <a:p>
            <a:pPr marL="12700" algn="ctr" rtl="0" eaLnBrk="0">
              <a:lnSpc>
                <a:spcPct val="90000"/>
              </a:lnSpc>
            </a:pPr>
            <a:r>
              <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rPr>
              <a:t>Catering</a:t>
            </a:r>
            <a:endParaRPr sz="1800" kern="0" spc="13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25" name="textbox 1596"/>
          <p:cNvSpPr/>
          <p:nvPr>
            <p:custDataLst>
              <p:tags r:id="rId9"/>
            </p:custDataLst>
          </p:nvPr>
        </p:nvSpPr>
        <p:spPr>
          <a:xfrm>
            <a:off x="81280" y="3556000"/>
            <a:ext cx="3970020" cy="361315"/>
          </a:xfrm>
          <a:prstGeom prst="rect">
            <a:avLst/>
          </a:prstGeom>
          <a:noFill/>
          <a:ln w="0" cap="flat">
            <a:noFill/>
            <a:prstDash val="solid"/>
            <a:miter lim="0"/>
          </a:ln>
        </p:spPr>
        <p:txBody>
          <a:bodyPr vert="horz" wrap="square" lIns="0" tIns="0" rIns="0" bIns="0"/>
          <a:p>
            <a:pPr algn="l" rtl="0" eaLnBrk="0">
              <a:lnSpc>
                <a:spcPct val="61000"/>
              </a:lnSpc>
            </a:pPr>
            <a:endParaRPr sz="165" dirty="0">
              <a:latin typeface="Arial" panose="020B0604020202020204"/>
              <a:ea typeface="Arial" panose="020B0604020202020204"/>
              <a:cs typeface="Arial" panose="020B0604020202020204"/>
            </a:endParaRPr>
          </a:p>
          <a:p>
            <a:pPr marL="469900" indent="-457200" algn="l" rtl="0" eaLnBrk="0">
              <a:lnSpc>
                <a:spcPct val="96000"/>
              </a:lnSpc>
              <a:buFont typeface="Wingdings" panose="05000000000000000000" charset="0"/>
              <a:buChar char="l"/>
            </a:pPr>
            <a:r>
              <a:rPr lang="en-US" altLang="zh-CN" sz="1700" b="1" kern="200" spc="150" dirty="0">
                <a:solidFill>
                  <a:srgbClr val="EE7F2A">
                    <a:alpha val="100000"/>
                  </a:srgbClr>
                </a:solidFill>
                <a:effectLst>
                  <a:outerShdw blurRad="50800" dist="38100" dir="5400000" algn="t" rotWithShape="0">
                    <a:prstClr val="black">
                      <a:alpha val="40000"/>
                    </a:prstClr>
                  </a:outerShdw>
                </a:effectLst>
                <a:uFillTx/>
                <a:latin typeface="微软雅黑" panose="020B0503020204020204" charset="-122"/>
                <a:ea typeface="微软雅黑" panose="020B0503020204020204" charset="-122"/>
                <a:cs typeface="微软雅黑" panose="020B0503020204020204" charset="-122"/>
                <a:sym typeface="+mn-ea"/>
              </a:rPr>
              <a:t>Application Scenario</a:t>
            </a:r>
            <a:endParaRPr lang="zh-CN" sz="2800" b="1" kern="0" spc="-50" dirty="0">
              <a:solidFill>
                <a:srgbClr val="DE6E3F">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4"/>
          <p:cNvPicPr>
            <a:picLocks noChangeAspect="1"/>
          </p:cNvPicPr>
          <p:nvPr/>
        </p:nvPicPr>
        <p:blipFill>
          <a:blip r:embed="rId1"/>
          <a:stretch>
            <a:fillRect/>
          </a:stretch>
        </p:blipFill>
        <p:spPr>
          <a:xfrm rot="21600000">
            <a:off x="0" y="1685"/>
            <a:ext cx="12191384" cy="6854630"/>
          </a:xfrm>
          <a:prstGeom prst="rect">
            <a:avLst/>
          </a:prstGeom>
        </p:spPr>
      </p:pic>
      <p:sp>
        <p:nvSpPr>
          <p:cNvPr id="56" name="textbox 56"/>
          <p:cNvSpPr/>
          <p:nvPr/>
        </p:nvSpPr>
        <p:spPr>
          <a:xfrm>
            <a:off x="2282190" y="3785870"/>
            <a:ext cx="8516620" cy="13538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5125"/>
              </a:lnSpc>
            </a:pPr>
            <a:r>
              <a:rPr sz="2365" b="1" kern="0" spc="-120" dirty="0">
                <a:solidFill>
                  <a:srgbClr val="FFFFFF">
                    <a:alpha val="100000"/>
                  </a:srgbClr>
                </a:solidFill>
                <a:latin typeface="微软雅黑" panose="020B0503020204020204" charset="-122"/>
                <a:ea typeface="微软雅黑" panose="020B0503020204020204" charset="-122"/>
                <a:cs typeface="微软雅黑" panose="020B0503020204020204" charset="-122"/>
              </a:rPr>
              <a:t>Part</a:t>
            </a:r>
            <a:r>
              <a:rPr lang="en-US" sz="2365" b="1" kern="0" spc="-12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2365" b="1" kern="0" spc="-120" dirty="0">
                <a:solidFill>
                  <a:srgbClr val="FFFFFF">
                    <a:alpha val="100000"/>
                  </a:srgbClr>
                </a:solidFill>
                <a:latin typeface="微软雅黑" panose="020B0503020204020204" charset="-122"/>
                <a:ea typeface="微软雅黑" panose="020B0503020204020204" charset="-122"/>
                <a:cs typeface="微软雅黑" panose="020B0503020204020204" charset="-122"/>
              </a:rPr>
              <a:t>Three</a:t>
            </a:r>
            <a:endParaRPr sz="2365" b="1" kern="0" spc="-12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marL="12700" algn="l" rtl="0" eaLnBrk="0">
              <a:lnSpc>
                <a:spcPts val="5125"/>
              </a:lnSpc>
            </a:pPr>
            <a:r>
              <a:rPr lang="en-US" sz="4365" b="1" kern="0" spc="60" dirty="0" smtClean="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Our</a:t>
            </a:r>
            <a:r>
              <a:rPr lang="en-US" sz="4365" b="1" kern="0" spc="6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 services</a:t>
            </a:r>
            <a:endParaRPr lang="zh-CN" sz="4365" b="1" kern="0" spc="6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58" name="textbox 58"/>
          <p:cNvSpPr/>
          <p:nvPr/>
        </p:nvSpPr>
        <p:spPr>
          <a:xfrm>
            <a:off x="1454883" y="4074712"/>
            <a:ext cx="650035" cy="1139100"/>
          </a:xfrm>
          <a:prstGeom prst="rect">
            <a:avLst/>
          </a:prstGeom>
          <a:noFill/>
          <a:ln w="0" cap="flat">
            <a:noFill/>
            <a:prstDash val="solid"/>
            <a:miter lim="0"/>
          </a:ln>
        </p:spPr>
        <p:txBody>
          <a:bodyPr vert="horz" wrap="square" lIns="0" tIns="0" rIns="0" bIns="0"/>
          <a:lstStyle/>
          <a:p>
            <a:pPr algn="l" rtl="0" eaLnBrk="0">
              <a:lnSpc>
                <a:spcPct val="123000"/>
              </a:lnSpc>
            </a:pPr>
            <a:endParaRPr sz="100" dirty="0">
              <a:latin typeface="Arial" panose="020B0604020202020204"/>
              <a:ea typeface="Arial" panose="020B0604020202020204"/>
              <a:cs typeface="Arial" panose="020B0604020202020204"/>
            </a:endParaRPr>
          </a:p>
          <a:p>
            <a:pPr algn="r" rtl="0" eaLnBrk="0">
              <a:lnSpc>
                <a:spcPct val="83000"/>
              </a:lnSpc>
              <a:spcBef>
                <a:spcPts val="0"/>
              </a:spcBef>
            </a:pPr>
            <a:r>
              <a:rPr lang="en-US" sz="9600" b="1" kern="0" spc="-780" dirty="0">
                <a:solidFill>
                  <a:srgbClr val="FFFFFF">
                    <a:alpha val="100000"/>
                  </a:srgbClr>
                </a:solidFill>
                <a:latin typeface="微软雅黑" panose="020B0503020204020204" charset="-122"/>
                <a:ea typeface="微软雅黑" panose="020B0503020204020204" charset="-122"/>
                <a:cs typeface="微软雅黑" panose="020B0503020204020204" charset="-122"/>
              </a:rPr>
              <a:t>3</a:t>
            </a:r>
            <a:endParaRPr lang="en-US" sz="9600" b="1" kern="0" spc="-78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84" name="picture 384"/>
          <p:cNvPicPr>
            <a:picLocks noChangeAspect="1"/>
          </p:cNvPicPr>
          <p:nvPr/>
        </p:nvPicPr>
        <p:blipFill>
          <a:blip r:embed="rId1"/>
          <a:srcRect r="39356" b="39326"/>
          <a:stretch>
            <a:fillRect/>
          </a:stretch>
        </p:blipFill>
        <p:spPr>
          <a:xfrm rot="21600000">
            <a:off x="0" y="0"/>
            <a:ext cx="12361545" cy="7012305"/>
          </a:xfrm>
          <a:prstGeom prst="rect">
            <a:avLst/>
          </a:prstGeom>
        </p:spPr>
      </p:pic>
      <p:grpSp>
        <p:nvGrpSpPr>
          <p:cNvPr id="54" name="组合 53"/>
          <p:cNvGrpSpPr/>
          <p:nvPr/>
        </p:nvGrpSpPr>
        <p:grpSpPr>
          <a:xfrm>
            <a:off x="494030" y="122555"/>
            <a:ext cx="15308580" cy="954405"/>
            <a:chOff x="2266" y="741"/>
            <a:chExt cx="24108" cy="1503"/>
          </a:xfrm>
        </p:grpSpPr>
        <p:sp>
          <p:nvSpPr>
            <p:cNvPr id="55" name="文本框 54"/>
            <p:cNvSpPr txBox="1"/>
            <p:nvPr>
              <p:custDataLst>
                <p:tags r:id="rId2"/>
              </p:custDataLst>
            </p:nvPr>
          </p:nvSpPr>
          <p:spPr>
            <a:xfrm>
              <a:off x="2494" y="741"/>
              <a:ext cx="23880" cy="1399"/>
            </a:xfrm>
            <a:prstGeom prst="rect">
              <a:avLst/>
            </a:prstGeom>
          </p:spPr>
          <p:txBody>
            <a:bodyPr lIns="90000" tIns="46800" rIns="90000" bIns="46800" anchor="ctr">
              <a:normAutofit/>
            </a:bodyPr>
            <a:lstStyle>
              <a:lvl1pPr algn="ctr" defTabSz="914400" eaLnBrk="1" fontAlgn="auto" latinLnBrk="0" hangingPunct="1">
                <a:lnSpc>
                  <a:spcPct val="90000"/>
                </a:lnSpc>
                <a:spcAft>
                  <a:spcPts val="0"/>
                </a:spcAft>
                <a:buNone/>
                <a:defRPr sz="4400" cap="all">
                  <a:solidFill>
                    <a:schemeClr val="bg1"/>
                  </a:solidFill>
                  <a:latin typeface="+mj-lt"/>
                  <a:ea typeface="+mj-ea"/>
                  <a:cs typeface="+mj-cs"/>
                </a:defRPr>
              </a:lvl1pPr>
            </a:lstStyle>
            <a:p>
              <a:pPr algn="l"/>
              <a:r>
                <a:rPr lang="en-US" altLang="zh-CN" sz="3600" b="1" dirty="0">
                  <a:solidFill>
                    <a:srgbClr val="FFF1D2"/>
                  </a:solidFill>
                  <a:latin typeface="微软雅黑" panose="020B0503020204020204" charset="-122"/>
                  <a:ea typeface="微软雅黑" panose="020B0503020204020204" charset="-122"/>
                </a:rPr>
                <a:t>Cooperation Model</a:t>
              </a:r>
              <a:endParaRPr lang="en-US" altLang="zh-CN" sz="3600" b="1" dirty="0">
                <a:solidFill>
                  <a:srgbClr val="FFF1D2"/>
                </a:solidFill>
                <a:latin typeface="微软雅黑" panose="020B0503020204020204" charset="-122"/>
                <a:ea typeface="微软雅黑" panose="020B0503020204020204" charset="-122"/>
              </a:endParaRPr>
            </a:p>
          </p:txBody>
        </p:sp>
        <p:sp>
          <p:nvSpPr>
            <p:cNvPr id="56" name="矩形 55"/>
            <p:cNvSpPr/>
            <p:nvPr/>
          </p:nvSpPr>
          <p:spPr>
            <a:xfrm>
              <a:off x="2266" y="770"/>
              <a:ext cx="227" cy="14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rgbClr val="FFF1D2"/>
                </a:solidFill>
              </a:endParaRPr>
            </a:p>
          </p:txBody>
        </p:sp>
      </p:grpSp>
      <p:sp>
        <p:nvSpPr>
          <p:cNvPr id="157" name="矩形: 圆角 91"/>
          <p:cNvSpPr/>
          <p:nvPr>
            <p:custDataLst>
              <p:tags r:id="rId3"/>
            </p:custDataLst>
          </p:nvPr>
        </p:nvSpPr>
        <p:spPr>
          <a:xfrm>
            <a:off x="4566285" y="1285875"/>
            <a:ext cx="3418205" cy="2631440"/>
          </a:xfrm>
          <a:prstGeom prst="roundRect">
            <a:avLst>
              <a:gd name="adj" fmla="val 8073"/>
            </a:avLst>
          </a:prstGeom>
          <a:solidFill>
            <a:srgbClr val="FFFFFF">
              <a:alpha val="15000"/>
            </a:srgbClr>
          </a:soli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26800" tIns="324000" rIns="180000" bIns="46800" numCol="1" spcCol="0" rtlCol="0" fromWordArt="0" anchor="ctr" anchorCtr="0" forceAA="0" compatLnSpc="1">
            <a:noAutofit/>
          </a:bodyPr>
          <a:p>
            <a:pPr>
              <a:lnSpc>
                <a:spcPct val="130000"/>
              </a:lnSpc>
            </a:pP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Target customer needs</a:t>
            </a: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a:t>
            </a: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with brand operation and marketing and sales as the core. A complete product sequence is needed to support.</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Expect a one-stop solution that focuses on</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channel building and reduces R&amp;D investment.</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gn="l">
              <a:lnSpc>
                <a:spcPct val="130000"/>
              </a:lnSpc>
              <a:buClrTx/>
              <a:buSzTx/>
              <a:buFontTx/>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Products Services:</a:t>
            </a:r>
            <a:endPar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Delivery content:complete equipment,</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accessories,packaging design,technical support</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Full process service:hardware development,</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software integration,manufacturing,after-sales</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maintenance.</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Additional support: </a:t>
            </a: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certification assistance(e.g.: CE/FCC).</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p:txBody>
      </p:sp>
      <p:sp>
        <p:nvSpPr>
          <p:cNvPr id="158" name="矩形: 圆角 84"/>
          <p:cNvSpPr/>
          <p:nvPr>
            <p:custDataLst>
              <p:tags r:id="rId4"/>
            </p:custDataLst>
          </p:nvPr>
        </p:nvSpPr>
        <p:spPr>
          <a:xfrm>
            <a:off x="889000" y="4340225"/>
            <a:ext cx="3418205" cy="2440305"/>
          </a:xfrm>
          <a:prstGeom prst="roundRect">
            <a:avLst>
              <a:gd name="adj" fmla="val 8073"/>
            </a:avLst>
          </a:prstGeom>
          <a:solidFill>
            <a:srgbClr val="FFFFFF">
              <a:alpha val="15000"/>
            </a:srgbClr>
          </a:soli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26800" tIns="324000" rIns="180000" bIns="46800" numCol="1" spcCol="0" rtlCol="0" fromWordArt="0" anchor="ctr" anchorCtr="0" forceAA="0" compatLnSpc="1">
            <a:noAutofit/>
          </a:bodyPr>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Target customer needs:</a:t>
            </a: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 </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limited technical resources , need to invest in R&amp;D with suppliers and share intellectual property rights.Expect to</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shorten the development cycle and share the risk</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and cost.</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Products and services:</a:t>
            </a: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 </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joint definition of product</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specifications,division of labor for development</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(hardware/software/testing).</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Sharing of results:</a:t>
            </a: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 </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distribution of intellectual</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property and profits according to the agreement</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Applicable fields:</a:t>
            </a: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 </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cutting-edge technology</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products (e.g.AloT,5G modules).</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p:txBody>
      </p:sp>
      <p:sp>
        <p:nvSpPr>
          <p:cNvPr id="159" name="矩形: 圆角 7"/>
          <p:cNvSpPr/>
          <p:nvPr>
            <p:custDataLst>
              <p:tags r:id="rId5"/>
            </p:custDataLst>
          </p:nvPr>
        </p:nvSpPr>
        <p:spPr>
          <a:xfrm>
            <a:off x="786765" y="1285240"/>
            <a:ext cx="3418205" cy="2631440"/>
          </a:xfrm>
          <a:prstGeom prst="roundRect">
            <a:avLst>
              <a:gd name="adj" fmla="val 8073"/>
            </a:avLst>
          </a:prstGeom>
          <a:solidFill>
            <a:srgbClr val="FFFFFF">
              <a:alpha val="15000"/>
            </a:srgbClr>
          </a:soli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26800" tIns="324000" rIns="180000" bIns="46800" numCol="1" spcCol="0" rtlCol="0" fromWordArt="0" anchor="ctr" anchorCtr="0" forceAA="0" compatLnSpc="1">
            <a:noAutofit/>
          </a:bodyPr>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Target customer needs:</a:t>
            </a: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 improve product libraries</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,reduce development costs,and accelerate product launches to capture market share. Infrastructure solutions that quickly integrate hardware and software are needed.</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Products Services:</a:t>
            </a:r>
            <a:endPar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Basic solution: PCBA(Printed Circuit Board Assembly)+baseline software.</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Extended services:</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custom software development, exterior design (ID),structural design(MD)added value:provide BOM optimization,supply chain integration support.</a:t>
            </a:r>
            <a:endParaRPr lang="en-US" altLang="zh-CN" sz="900" dirty="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p:txBody>
      </p:sp>
      <p:sp>
        <p:nvSpPr>
          <p:cNvPr id="160" name="矩形: 单圆角 12"/>
          <p:cNvSpPr/>
          <p:nvPr>
            <p:custDataLst>
              <p:tags r:id="rId6"/>
            </p:custDataLst>
          </p:nvPr>
        </p:nvSpPr>
        <p:spPr>
          <a:xfrm>
            <a:off x="683352" y="1011227"/>
            <a:ext cx="2108231" cy="551591"/>
          </a:xfrm>
          <a:prstGeom prst="round1Rect">
            <a:avLst/>
          </a:prstGeom>
          <a:gradFill flip="none" rotWithShape="1">
            <a:gsLst>
              <a:gs pos="100000">
                <a:schemeClr val="accent2">
                  <a:alpha val="100000"/>
                </a:schemeClr>
              </a:gs>
              <a:gs pos="0">
                <a:schemeClr val="accent2">
                  <a:lumMod val="70000"/>
                  <a:lumOff val="30000"/>
                  <a:alpha val="36000"/>
                </a:schemeClr>
              </a:gs>
            </a:gsLst>
            <a:lin ang="0" scaled="1"/>
            <a:tileRect/>
          </a:gra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p>
            <a:pPr indent="180975">
              <a:spcBef>
                <a:spcPct val="0"/>
              </a:spcBef>
              <a:spcAft>
                <a:spcPct val="0"/>
              </a:spcAft>
            </a:pPr>
            <a:r>
              <a:rPr lang="en-US" altLang="zh-CN" b="1">
                <a:solidFill>
                  <a:srgbClr val="FFFFFF"/>
                </a:solidFill>
                <a:latin typeface="+mn-ea"/>
                <a:cs typeface="+mn-ea"/>
                <a:sym typeface="+mn-ea"/>
              </a:rPr>
              <a:t>PCBA</a:t>
            </a:r>
            <a:r>
              <a:rPr lang="en-US" altLang="zh-CN" b="1">
                <a:solidFill>
                  <a:srgbClr val="FFFFFF"/>
                </a:solidFill>
                <a:latin typeface="+mn-ea"/>
                <a:cs typeface="+mn-ea"/>
                <a:sym typeface="+mn-ea"/>
              </a:rPr>
              <a:t>  mode</a:t>
            </a:r>
            <a:endParaRPr lang="en-US" altLang="zh-CN" b="1">
              <a:solidFill>
                <a:srgbClr val="FFFFFF"/>
              </a:solidFill>
              <a:latin typeface="+mn-ea"/>
              <a:cs typeface="+mn-ea"/>
              <a:sym typeface="+mn-ea"/>
            </a:endParaRPr>
          </a:p>
        </p:txBody>
      </p:sp>
      <p:sp>
        <p:nvSpPr>
          <p:cNvPr id="162" name="矩形: 圆角 98"/>
          <p:cNvSpPr/>
          <p:nvPr>
            <p:custDataLst>
              <p:tags r:id="rId7"/>
            </p:custDataLst>
          </p:nvPr>
        </p:nvSpPr>
        <p:spPr>
          <a:xfrm>
            <a:off x="4668520" y="4340225"/>
            <a:ext cx="3418205" cy="2440305"/>
          </a:xfrm>
          <a:prstGeom prst="roundRect">
            <a:avLst>
              <a:gd name="adj" fmla="val 8073"/>
            </a:avLst>
          </a:prstGeom>
          <a:solidFill>
            <a:srgbClr val="FFFFFF">
              <a:alpha val="15000"/>
            </a:srgbClr>
          </a:soli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26800" tIns="324000" rIns="180000" bIns="46800" numCol="1" spcCol="0" rtlCol="0" fromWordArt="0" anchor="ctr" anchorCtr="0" forceAA="0" compatLnSpc="1">
            <a:noAutofit/>
          </a:bodyPr>
          <a:p>
            <a:pPr algn="l">
              <a:lnSpc>
                <a:spcPct val="130000"/>
              </a:lnSpc>
              <a:buClrTx/>
              <a:buSzTx/>
              <a:buNone/>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sym typeface="+mn-ea"/>
              </a:rPr>
              <a:t>Target customer </a:t>
            </a: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sym typeface="+mn-ea"/>
              </a:rPr>
              <a:t>deman</a:t>
            </a: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sym typeface="+mn-ea"/>
              </a:rPr>
              <a:t>ds:</a:t>
            </a: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sym typeface="+mn-ea"/>
              </a:rPr>
              <a:t> </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sym typeface="+mn-ea"/>
              </a:rPr>
              <a:t>need to quickly obtain mature technology solutions, avoid duplication of</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gn="l">
              <a:lnSpc>
                <a:spcPct val="130000"/>
              </a:lnSpc>
              <a:buClrTx/>
              <a:buSzTx/>
              <a:buNone/>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development.</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Wants to retain brand independence and operate</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asset-light.</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Products and Services:</a:t>
            </a: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 </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Provide verified hardware</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design,software SDK or protocol stack license</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support technical training and iterative upgrade</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services.</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Typical scenario:</a:t>
            </a: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 </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small and medium-sized brands</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quickly launch differentiated products.</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p:txBody>
      </p:sp>
      <p:sp>
        <p:nvSpPr>
          <p:cNvPr id="165" name="矩形: 单圆角 92"/>
          <p:cNvSpPr/>
          <p:nvPr>
            <p:custDataLst>
              <p:tags r:id="rId8"/>
            </p:custDataLst>
          </p:nvPr>
        </p:nvSpPr>
        <p:spPr>
          <a:xfrm>
            <a:off x="4463322" y="959792"/>
            <a:ext cx="2108231" cy="551591"/>
          </a:xfrm>
          <a:prstGeom prst="round1Rect">
            <a:avLst/>
          </a:prstGeom>
          <a:gradFill flip="none" rotWithShape="1">
            <a:gsLst>
              <a:gs pos="100000">
                <a:schemeClr val="accent2">
                  <a:alpha val="100000"/>
                </a:schemeClr>
              </a:gs>
              <a:gs pos="0">
                <a:schemeClr val="accent2">
                  <a:lumMod val="70000"/>
                  <a:lumOff val="30000"/>
                  <a:alpha val="36000"/>
                </a:schemeClr>
              </a:gs>
            </a:gsLst>
            <a:lin ang="0" scaled="1"/>
            <a:tileRect/>
          </a:gra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p>
            <a:pPr indent="180975" algn="ctr">
              <a:spcBef>
                <a:spcPct val="0"/>
              </a:spcBef>
              <a:spcAft>
                <a:spcPct val="0"/>
              </a:spcAft>
            </a:pPr>
            <a:r>
              <a:rPr lang="en-US" altLang="zh-CN" sz="1600" b="1">
                <a:solidFill>
                  <a:srgbClr val="FFFFFF"/>
                </a:solidFill>
                <a:latin typeface="+mn-ea"/>
                <a:cs typeface="+mn-ea"/>
                <a:sym typeface="+mn-ea"/>
              </a:rPr>
              <a:t>Whole machine ODM</a:t>
            </a:r>
            <a:r>
              <a:rPr lang="en-US" altLang="zh-CN" sz="1600" b="1">
                <a:solidFill>
                  <a:srgbClr val="FFFFFF"/>
                </a:solidFill>
                <a:latin typeface="+mn-ea"/>
                <a:cs typeface="+mn-ea"/>
                <a:sym typeface="+mn-ea"/>
              </a:rPr>
              <a:t> mode</a:t>
            </a:r>
            <a:endParaRPr lang="en-US" altLang="zh-CN" sz="1600" b="1">
              <a:solidFill>
                <a:srgbClr val="FFFFFF"/>
              </a:solidFill>
              <a:latin typeface="+mn-ea"/>
              <a:cs typeface="+mn-ea"/>
              <a:sym typeface="+mn-ea"/>
            </a:endParaRPr>
          </a:p>
        </p:txBody>
      </p:sp>
      <p:sp>
        <p:nvSpPr>
          <p:cNvPr id="166" name="矩形 165"/>
          <p:cNvSpPr/>
          <p:nvPr>
            <p:custDataLst>
              <p:tags r:id="rId9"/>
            </p:custDataLst>
          </p:nvPr>
        </p:nvSpPr>
        <p:spPr>
          <a:xfrm>
            <a:off x="6351548" y="820567"/>
            <a:ext cx="466287" cy="551591"/>
          </a:xfrm>
          <a:prstGeom prst="rect">
            <a:avLst/>
          </a:prstGeom>
          <a:noFill/>
        </p:spPr>
        <p:txBody>
          <a:bodyPr wrap="none" lIns="0" tIns="0" rIns="0" bIns="0" rtlCol="0" anchor="b">
            <a:noAutofit/>
          </a:bodyPr>
          <a:p>
            <a:pPr algn="ctr">
              <a:spcBef>
                <a:spcPct val="0"/>
              </a:spcBef>
              <a:spcAft>
                <a:spcPct val="0"/>
              </a:spcAft>
            </a:pPr>
            <a:r>
              <a:rPr lang="en-US" altLang="zh-CN" sz="3600" b="1" dirty="0">
                <a:ln w="12700">
                  <a:solidFill>
                    <a:schemeClr val="bg1"/>
                  </a:solidFill>
                </a:ln>
                <a:solidFill>
                  <a:srgbClr val="EE822F"/>
                </a:solidFill>
                <a:latin typeface="+mn-ea"/>
                <a:cs typeface="+mn-ea"/>
                <a:sym typeface="+mn-ea"/>
              </a:rPr>
              <a:t>B</a:t>
            </a:r>
            <a:endParaRPr lang="en-US" altLang="zh-CN" sz="3600" b="1" dirty="0">
              <a:ln w="12700">
                <a:solidFill>
                  <a:schemeClr val="bg1"/>
                </a:solidFill>
              </a:ln>
              <a:solidFill>
                <a:srgbClr val="EE822F"/>
              </a:solidFill>
              <a:latin typeface="+mn-ea"/>
              <a:cs typeface="+mn-ea"/>
              <a:sym typeface="+mn-ea"/>
            </a:endParaRPr>
          </a:p>
        </p:txBody>
      </p:sp>
      <p:sp>
        <p:nvSpPr>
          <p:cNvPr id="167" name="矩形: 圆角 119"/>
          <p:cNvSpPr/>
          <p:nvPr>
            <p:custDataLst>
              <p:tags r:id="rId10"/>
            </p:custDataLst>
          </p:nvPr>
        </p:nvSpPr>
        <p:spPr>
          <a:xfrm>
            <a:off x="8346440" y="1285875"/>
            <a:ext cx="3418205" cy="2631440"/>
          </a:xfrm>
          <a:prstGeom prst="roundRect">
            <a:avLst>
              <a:gd name="adj" fmla="val 8073"/>
            </a:avLst>
          </a:prstGeom>
          <a:solidFill>
            <a:srgbClr val="FFFFFF">
              <a:alpha val="15000"/>
            </a:srgbClr>
          </a:soli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26800" tIns="324000" rIns="180000" bIns="46800" numCol="1" spcCol="0" rtlCol="0" fromWordArt="0" anchor="ctr" anchorCtr="0" forceAA="0" compatLnSpc="1">
            <a:noAutofit/>
          </a:bodyPr>
          <a:p>
            <a:pPr algn="l">
              <a:lnSpc>
                <a:spcPct val="130000"/>
              </a:lnSpc>
              <a:buClrTx/>
              <a:buSzTx/>
              <a:buNone/>
            </a:pPr>
            <a:r>
              <a:rPr lang="en-US" altLang="zh-CN" sz="90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Grading instrutions</a:t>
            </a:r>
            <a:r>
              <a:rPr lang="zh-CN" altLang="en-US" sz="90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a:t>
            </a:r>
            <a:endParaRPr lang="zh-CN" altLang="en-US" sz="90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gn="l">
              <a:lnSpc>
                <a:spcPct val="130000"/>
              </a:lnSpc>
              <a:buClrTx/>
              <a:buSzTx/>
              <a:buNone/>
            </a:pPr>
            <a:r>
              <a:rPr lang="en-US" altLang="zh-CN" sz="90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Light customization: </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non-RF hardware adjustment, software interaction logic optimization (UI/UX).</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gn="l">
              <a:lnSpc>
                <a:spcPct val="130000"/>
              </a:lnSpc>
              <a:buClrTx/>
              <a:buSzTx/>
              <a:buNone/>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Customers need to quickly adapt to market</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differentiation.</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Moderate customization:</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RF hardware parameter</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adjustment,software function module</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reconstruction.Meet regionalized compliance</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requirements or performance upgrade needs.</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Deep customization:</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RF architecture adjustment,</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software underlying protocol development(e.g.</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operator customization).New solutions for</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special industries (e.g.industrial loT,medical devices).</a:t>
            </a:r>
            <a:endParaRPr lang="zh-CN" altLang="en-US"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p:txBody>
      </p:sp>
      <p:sp>
        <p:nvSpPr>
          <p:cNvPr id="168" name="矩形: 单圆角 99"/>
          <p:cNvSpPr/>
          <p:nvPr>
            <p:custDataLst>
              <p:tags r:id="rId11"/>
            </p:custDataLst>
          </p:nvPr>
        </p:nvSpPr>
        <p:spPr>
          <a:xfrm>
            <a:off x="4565908" y="4126063"/>
            <a:ext cx="2108231" cy="551591"/>
          </a:xfrm>
          <a:prstGeom prst="round1Rect">
            <a:avLst/>
          </a:prstGeom>
          <a:gradFill flip="none" rotWithShape="1">
            <a:gsLst>
              <a:gs pos="100000">
                <a:schemeClr val="accent2">
                  <a:alpha val="100000"/>
                </a:schemeClr>
              </a:gs>
              <a:gs pos="0">
                <a:schemeClr val="accent2">
                  <a:lumMod val="70000"/>
                  <a:lumOff val="30000"/>
                  <a:alpha val="36000"/>
                </a:schemeClr>
              </a:gs>
            </a:gsLst>
            <a:lin ang="0" scaled="1"/>
            <a:tileRect/>
          </a:gra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p>
            <a:pPr indent="180975" algn="ctr">
              <a:spcBef>
                <a:spcPct val="0"/>
              </a:spcBef>
              <a:spcAft>
                <a:spcPct val="0"/>
              </a:spcAft>
            </a:pPr>
            <a:r>
              <a:rPr lang="en-US" altLang="zh-CN" b="1">
                <a:solidFill>
                  <a:srgbClr val="FFFFFF"/>
                </a:solidFill>
                <a:latin typeface="+mn-ea"/>
                <a:cs typeface="+mn-ea"/>
                <a:sym typeface="+mn-ea"/>
              </a:rPr>
              <a:t>Technology licensing model</a:t>
            </a:r>
            <a:endParaRPr lang="zh-CN" altLang="en-US" b="1">
              <a:solidFill>
                <a:srgbClr val="FFFFFF"/>
              </a:solidFill>
              <a:latin typeface="+mn-ea"/>
              <a:cs typeface="+mn-ea"/>
              <a:sym typeface="+mn-ea"/>
            </a:endParaRPr>
          </a:p>
        </p:txBody>
      </p:sp>
      <p:sp>
        <p:nvSpPr>
          <p:cNvPr id="169" name="矩形 168"/>
          <p:cNvSpPr/>
          <p:nvPr>
            <p:custDataLst>
              <p:tags r:id="rId12"/>
            </p:custDataLst>
          </p:nvPr>
        </p:nvSpPr>
        <p:spPr>
          <a:xfrm>
            <a:off x="6431943" y="3917188"/>
            <a:ext cx="466287" cy="551591"/>
          </a:xfrm>
          <a:prstGeom prst="rect">
            <a:avLst/>
          </a:prstGeom>
          <a:noFill/>
        </p:spPr>
        <p:txBody>
          <a:bodyPr wrap="none" lIns="0" tIns="0" rIns="0" bIns="0" rtlCol="0" anchor="b">
            <a:noAutofit/>
          </a:bodyPr>
          <a:p>
            <a:pPr algn="ctr">
              <a:spcBef>
                <a:spcPct val="0"/>
              </a:spcBef>
              <a:spcAft>
                <a:spcPct val="0"/>
              </a:spcAft>
            </a:pPr>
            <a:r>
              <a:rPr lang="en-US" altLang="zh-CN" sz="3600" b="1" dirty="0">
                <a:ln w="12700">
                  <a:solidFill>
                    <a:schemeClr val="bg1"/>
                  </a:solidFill>
                </a:ln>
                <a:solidFill>
                  <a:srgbClr val="EE822F"/>
                </a:solidFill>
                <a:latin typeface="+mn-ea"/>
                <a:cs typeface="+mn-ea"/>
                <a:sym typeface="+mn-ea"/>
              </a:rPr>
              <a:t>E</a:t>
            </a:r>
            <a:endParaRPr lang="en-US" altLang="zh-CN" sz="3600" b="1" dirty="0">
              <a:ln w="12700">
                <a:solidFill>
                  <a:schemeClr val="bg1"/>
                </a:solidFill>
              </a:ln>
              <a:solidFill>
                <a:srgbClr val="EE822F"/>
              </a:solidFill>
              <a:latin typeface="+mn-ea"/>
              <a:cs typeface="+mn-ea"/>
              <a:sym typeface="+mn-ea"/>
            </a:endParaRPr>
          </a:p>
        </p:txBody>
      </p:sp>
      <p:sp>
        <p:nvSpPr>
          <p:cNvPr id="170" name="矩形: 单圆角 120"/>
          <p:cNvSpPr/>
          <p:nvPr>
            <p:custDataLst>
              <p:tags r:id="rId13"/>
            </p:custDataLst>
          </p:nvPr>
        </p:nvSpPr>
        <p:spPr>
          <a:xfrm>
            <a:off x="8243354" y="959792"/>
            <a:ext cx="2108231" cy="551591"/>
          </a:xfrm>
          <a:prstGeom prst="round1Rect">
            <a:avLst/>
          </a:prstGeom>
          <a:gradFill flip="none" rotWithShape="1">
            <a:gsLst>
              <a:gs pos="100000">
                <a:schemeClr val="accent2">
                  <a:alpha val="100000"/>
                </a:schemeClr>
              </a:gs>
              <a:gs pos="0">
                <a:schemeClr val="accent2">
                  <a:lumMod val="70000"/>
                  <a:lumOff val="30000"/>
                  <a:alpha val="36000"/>
                </a:schemeClr>
              </a:gs>
            </a:gsLst>
            <a:lin ang="0" scaled="1"/>
            <a:tileRect/>
          </a:gra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p>
            <a:pPr indent="180975" algn="ctr">
              <a:spcBef>
                <a:spcPct val="0"/>
              </a:spcBef>
              <a:spcAft>
                <a:spcPct val="0"/>
              </a:spcAft>
            </a:pPr>
            <a:r>
              <a:rPr lang="en-US" altLang="zh-CN" sz="1600" b="1">
                <a:solidFill>
                  <a:srgbClr val="FFFFFF"/>
                </a:solidFill>
                <a:latin typeface="+mn-ea"/>
                <a:cs typeface="+mn-ea"/>
                <a:sym typeface="+mn-ea"/>
              </a:rPr>
              <a:t>Customized development    model</a:t>
            </a:r>
            <a:endParaRPr lang="zh-CN" altLang="en-US" sz="1600" b="1">
              <a:solidFill>
                <a:srgbClr val="FFFFFF"/>
              </a:solidFill>
              <a:latin typeface="+mn-ea"/>
              <a:cs typeface="+mn-ea"/>
              <a:sym typeface="+mn-ea"/>
            </a:endParaRPr>
          </a:p>
        </p:txBody>
      </p:sp>
      <p:sp>
        <p:nvSpPr>
          <p:cNvPr id="171" name="矩形 170"/>
          <p:cNvSpPr/>
          <p:nvPr>
            <p:custDataLst>
              <p:tags r:id="rId14"/>
            </p:custDataLst>
          </p:nvPr>
        </p:nvSpPr>
        <p:spPr>
          <a:xfrm>
            <a:off x="10066503" y="820767"/>
            <a:ext cx="466287" cy="551591"/>
          </a:xfrm>
          <a:prstGeom prst="rect">
            <a:avLst/>
          </a:prstGeom>
          <a:noFill/>
        </p:spPr>
        <p:txBody>
          <a:bodyPr wrap="none" lIns="0" tIns="0" rIns="0" bIns="0" rtlCol="0" anchor="b">
            <a:noAutofit/>
          </a:bodyPr>
          <a:p>
            <a:pPr algn="ctr">
              <a:spcBef>
                <a:spcPct val="0"/>
              </a:spcBef>
              <a:spcAft>
                <a:spcPct val="0"/>
              </a:spcAft>
            </a:pPr>
            <a:r>
              <a:rPr lang="en-US" altLang="zh-CN" sz="3600" b="1" dirty="0">
                <a:ln w="12700">
                  <a:solidFill>
                    <a:schemeClr val="bg1"/>
                  </a:solidFill>
                </a:ln>
                <a:solidFill>
                  <a:srgbClr val="EE822F"/>
                </a:solidFill>
                <a:latin typeface="+mn-ea"/>
                <a:cs typeface="+mn-ea"/>
                <a:sym typeface="+mn-ea"/>
              </a:rPr>
              <a:t>C</a:t>
            </a:r>
            <a:endParaRPr lang="en-US" altLang="zh-CN" sz="3600" b="1" dirty="0">
              <a:ln w="12700">
                <a:solidFill>
                  <a:schemeClr val="bg1"/>
                </a:solidFill>
              </a:ln>
              <a:solidFill>
                <a:srgbClr val="EE822F"/>
              </a:solidFill>
              <a:latin typeface="+mn-ea"/>
              <a:cs typeface="+mn-ea"/>
              <a:sym typeface="+mn-ea"/>
            </a:endParaRPr>
          </a:p>
        </p:txBody>
      </p:sp>
      <p:sp>
        <p:nvSpPr>
          <p:cNvPr id="172" name="矩形: 圆角 98"/>
          <p:cNvSpPr/>
          <p:nvPr>
            <p:custDataLst>
              <p:tags r:id="rId15"/>
            </p:custDataLst>
          </p:nvPr>
        </p:nvSpPr>
        <p:spPr>
          <a:xfrm>
            <a:off x="8448675" y="4340225"/>
            <a:ext cx="3418205" cy="2440305"/>
          </a:xfrm>
          <a:prstGeom prst="roundRect">
            <a:avLst>
              <a:gd name="adj" fmla="val 8073"/>
            </a:avLst>
          </a:prstGeom>
          <a:solidFill>
            <a:srgbClr val="FFFFFF">
              <a:alpha val="15000"/>
            </a:srgbClr>
          </a:soli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226800" tIns="324000" rIns="180000" bIns="46800" numCol="1" spcCol="0" rtlCol="0" fromWordArt="0" anchor="ctr" anchorCtr="0" forceAA="0" compatLnSpc="1">
            <a:noAutofit/>
          </a:bodyPr>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sym typeface="+mn-ea"/>
              </a:rPr>
              <a:t>Target customer </a:t>
            </a: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sym typeface="+mn-ea"/>
              </a:rPr>
              <a:t>deman</a:t>
            </a: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sym typeface="+mn-ea"/>
              </a:rPr>
              <a:t>ds:</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sym typeface="+mn-ea"/>
              </a:rPr>
              <a:t>orders fluctuate greatly,</a:t>
            </a:r>
            <a:endPar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need flexible capacity matching,reduce inventory</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pressure.Small batch trial production or regional</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customization needs.</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Products Services: </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support MOQ (Minimum</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Order Quantity) as low as 100 units.</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Flexible supply chain:fast response to order</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changes (48-hour sampling,15-day delivery)</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zh-CN" altLang="en-US"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Applicable objects:</a:t>
            </a:r>
            <a:r>
              <a:rPr lang="en-US" altLang="zh-CN" sz="900" dirty="0">
                <a:ln>
                  <a:noFill/>
                </a:ln>
                <a:solidFill>
                  <a:srgbClr val="EE822F"/>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 </a:t>
            </a: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startups,cross-border e-</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a:p>
            <a:pPr>
              <a:lnSpc>
                <a:spcPct val="130000"/>
              </a:lnSpc>
            </a:pPr>
            <a:r>
              <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rPr>
              <a:t>commerce customers.</a:t>
            </a:r>
            <a:endParaRPr lang="en-US" altLang="zh-CN" sz="900">
              <a:ln>
                <a:noFill/>
              </a:ln>
              <a:solidFill>
                <a:srgbClr val="FFF1D2"/>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endParaRPr>
          </a:p>
        </p:txBody>
      </p:sp>
      <p:sp>
        <p:nvSpPr>
          <p:cNvPr id="173" name="矩形: 单圆角 99"/>
          <p:cNvSpPr/>
          <p:nvPr>
            <p:custDataLst>
              <p:tags r:id="rId16"/>
            </p:custDataLst>
          </p:nvPr>
        </p:nvSpPr>
        <p:spPr>
          <a:xfrm>
            <a:off x="8346230" y="4126063"/>
            <a:ext cx="2108231" cy="551591"/>
          </a:xfrm>
          <a:prstGeom prst="round1Rect">
            <a:avLst/>
          </a:prstGeom>
          <a:gradFill flip="none" rotWithShape="1">
            <a:gsLst>
              <a:gs pos="100000">
                <a:schemeClr val="accent2">
                  <a:alpha val="100000"/>
                </a:schemeClr>
              </a:gs>
              <a:gs pos="0">
                <a:schemeClr val="accent2">
                  <a:lumMod val="70000"/>
                  <a:lumOff val="30000"/>
                  <a:alpha val="36000"/>
                </a:schemeClr>
              </a:gs>
            </a:gsLst>
            <a:lin ang="0" scaled="1"/>
            <a:tileRect/>
          </a:gra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p>
            <a:pPr indent="180975" algn="ctr">
              <a:spcBef>
                <a:spcPct val="0"/>
              </a:spcBef>
              <a:spcAft>
                <a:spcPct val="0"/>
              </a:spcAft>
            </a:pPr>
            <a:r>
              <a:rPr lang="en-US" altLang="zh-CN" sz="1600" b="1">
                <a:solidFill>
                  <a:srgbClr val="FFFFFF"/>
                </a:solidFill>
                <a:latin typeface="+mn-ea"/>
                <a:cs typeface="+mn-ea"/>
                <a:sym typeface="+mn-ea"/>
              </a:rPr>
              <a:t>Production on demand (POD)model</a:t>
            </a:r>
            <a:endParaRPr lang="zh-CN" altLang="en-US" sz="1600" b="1">
              <a:solidFill>
                <a:srgbClr val="FFFFFF"/>
              </a:solidFill>
              <a:latin typeface="+mn-ea"/>
              <a:cs typeface="+mn-ea"/>
              <a:sym typeface="+mn-ea"/>
            </a:endParaRPr>
          </a:p>
        </p:txBody>
      </p:sp>
      <p:sp>
        <p:nvSpPr>
          <p:cNvPr id="174" name="矩形 173"/>
          <p:cNvSpPr/>
          <p:nvPr>
            <p:custDataLst>
              <p:tags r:id="rId17"/>
            </p:custDataLst>
          </p:nvPr>
        </p:nvSpPr>
        <p:spPr>
          <a:xfrm>
            <a:off x="10226865" y="3916553"/>
            <a:ext cx="466287" cy="551591"/>
          </a:xfrm>
          <a:prstGeom prst="rect">
            <a:avLst/>
          </a:prstGeom>
          <a:noFill/>
        </p:spPr>
        <p:txBody>
          <a:bodyPr wrap="none" lIns="0" tIns="0" rIns="0" bIns="0" rtlCol="0" anchor="b">
            <a:noAutofit/>
          </a:bodyPr>
          <a:p>
            <a:pPr algn="ctr">
              <a:spcBef>
                <a:spcPct val="0"/>
              </a:spcBef>
              <a:spcAft>
                <a:spcPct val="0"/>
              </a:spcAft>
            </a:pPr>
            <a:r>
              <a:rPr lang="en-US" altLang="zh-CN" sz="3600" b="1" dirty="0">
                <a:ln w="12700">
                  <a:solidFill>
                    <a:schemeClr val="bg1"/>
                  </a:solidFill>
                </a:ln>
                <a:solidFill>
                  <a:srgbClr val="EE822F"/>
                </a:solidFill>
                <a:latin typeface="+mn-ea"/>
                <a:cs typeface="+mn-ea"/>
                <a:sym typeface="+mn-ea"/>
              </a:rPr>
              <a:t>F</a:t>
            </a:r>
            <a:endParaRPr lang="en-US" altLang="zh-CN" sz="3600" b="1" dirty="0">
              <a:ln w="12700">
                <a:solidFill>
                  <a:schemeClr val="bg1"/>
                </a:solidFill>
              </a:ln>
              <a:solidFill>
                <a:srgbClr val="EE822F"/>
              </a:solidFill>
              <a:latin typeface="+mn-ea"/>
              <a:cs typeface="+mn-ea"/>
              <a:sym typeface="+mn-ea"/>
            </a:endParaRPr>
          </a:p>
        </p:txBody>
      </p:sp>
      <p:sp>
        <p:nvSpPr>
          <p:cNvPr id="2" name="矩形 1"/>
          <p:cNvSpPr/>
          <p:nvPr>
            <p:custDataLst>
              <p:tags r:id="rId18"/>
            </p:custDataLst>
          </p:nvPr>
        </p:nvSpPr>
        <p:spPr>
          <a:xfrm>
            <a:off x="2528427" y="883632"/>
            <a:ext cx="466287" cy="551591"/>
          </a:xfrm>
          <a:prstGeom prst="rect">
            <a:avLst/>
          </a:prstGeom>
          <a:noFill/>
        </p:spPr>
        <p:txBody>
          <a:bodyPr wrap="none" lIns="0" tIns="0" rIns="0" bIns="0" rtlCol="0" anchor="b">
            <a:noAutofit/>
          </a:bodyPr>
          <a:p>
            <a:pPr algn="ctr">
              <a:spcBef>
                <a:spcPct val="0"/>
              </a:spcBef>
              <a:spcAft>
                <a:spcPct val="0"/>
              </a:spcAft>
            </a:pPr>
            <a:r>
              <a:rPr lang="en-US" altLang="zh-CN" sz="3600" b="1" dirty="0">
                <a:ln w="12700">
                  <a:solidFill>
                    <a:schemeClr val="bg1"/>
                  </a:solidFill>
                </a:ln>
                <a:solidFill>
                  <a:srgbClr val="EE822F"/>
                </a:solidFill>
                <a:latin typeface="+mn-ea"/>
                <a:cs typeface="+mn-ea"/>
                <a:sym typeface="+mn-ea"/>
              </a:rPr>
              <a:t>A</a:t>
            </a:r>
            <a:endParaRPr lang="en-US" altLang="zh-CN" sz="3600" b="1" dirty="0">
              <a:ln w="12700">
                <a:solidFill>
                  <a:schemeClr val="bg1"/>
                </a:solidFill>
              </a:ln>
              <a:solidFill>
                <a:srgbClr val="EE822F"/>
              </a:solidFill>
              <a:latin typeface="+mn-ea"/>
              <a:cs typeface="+mn-ea"/>
              <a:sym typeface="+mn-ea"/>
            </a:endParaRPr>
          </a:p>
        </p:txBody>
      </p:sp>
      <p:sp>
        <p:nvSpPr>
          <p:cNvPr id="163" name="矩形: 单圆角 85"/>
          <p:cNvSpPr/>
          <p:nvPr>
            <p:custDataLst>
              <p:tags r:id="rId19"/>
            </p:custDataLst>
          </p:nvPr>
        </p:nvSpPr>
        <p:spPr>
          <a:xfrm>
            <a:off x="808447" y="4065738"/>
            <a:ext cx="2108231" cy="551591"/>
          </a:xfrm>
          <a:prstGeom prst="round1Rect">
            <a:avLst/>
          </a:prstGeom>
          <a:gradFill flip="none" rotWithShape="1">
            <a:gsLst>
              <a:gs pos="100000">
                <a:schemeClr val="accent2">
                  <a:alpha val="100000"/>
                </a:schemeClr>
              </a:gs>
              <a:gs pos="0">
                <a:schemeClr val="accent2">
                  <a:lumMod val="70000"/>
                  <a:lumOff val="30000"/>
                  <a:alpha val="36000"/>
                </a:schemeClr>
              </a:gs>
            </a:gsLst>
            <a:lin ang="0" scaled="1"/>
            <a:tileRect/>
          </a:gradFill>
          <a:ln>
            <a:noFill/>
          </a:ln>
          <a:effectLst>
            <a:outerShdw blurRad="203200" dist="76200" dir="8100000" algn="tr" rotWithShape="0">
              <a:schemeClr val="accent2">
                <a:lumMod val="75000"/>
                <a:alpha val="20000"/>
              </a:schemeClr>
            </a:outerShdw>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numCol="1" spcCol="0" rtlCol="0" fromWordArt="0" anchor="ctr" anchorCtr="0" forceAA="0" compatLnSpc="1">
            <a:noAutofit/>
          </a:bodyPr>
          <a:p>
            <a:pPr indent="180975" algn="ctr">
              <a:spcBef>
                <a:spcPct val="0"/>
              </a:spcBef>
              <a:spcAft>
                <a:spcPct val="0"/>
              </a:spcAft>
            </a:pPr>
            <a:r>
              <a:rPr lang="en-US" altLang="zh-CN" sz="1600" b="1">
                <a:solidFill>
                  <a:srgbClr val="FFFFFF"/>
                </a:solidFill>
                <a:latin typeface="+mn-ea"/>
                <a:cs typeface="+mn-ea"/>
                <a:sym typeface="+mn-ea"/>
              </a:rPr>
              <a:t>Joint development  model</a:t>
            </a:r>
            <a:endParaRPr lang="zh-CN" altLang="en-US" sz="1600" b="1">
              <a:solidFill>
                <a:srgbClr val="FFFFFF"/>
              </a:solidFill>
              <a:latin typeface="+mn-ea"/>
              <a:cs typeface="+mn-ea"/>
              <a:sym typeface="+mn-ea"/>
            </a:endParaRPr>
          </a:p>
        </p:txBody>
      </p:sp>
      <p:sp>
        <p:nvSpPr>
          <p:cNvPr id="161" name="矩形 160"/>
          <p:cNvSpPr/>
          <p:nvPr>
            <p:custDataLst>
              <p:tags r:id="rId20"/>
            </p:custDataLst>
          </p:nvPr>
        </p:nvSpPr>
        <p:spPr>
          <a:xfrm>
            <a:off x="2637012" y="3968462"/>
            <a:ext cx="466287" cy="551591"/>
          </a:xfrm>
          <a:prstGeom prst="rect">
            <a:avLst/>
          </a:prstGeom>
          <a:noFill/>
        </p:spPr>
        <p:txBody>
          <a:bodyPr wrap="none" lIns="0" tIns="0" rIns="0" bIns="0" rtlCol="0" anchor="b">
            <a:noAutofit/>
          </a:bodyPr>
          <a:p>
            <a:pPr algn="ctr">
              <a:spcBef>
                <a:spcPct val="0"/>
              </a:spcBef>
              <a:spcAft>
                <a:spcPct val="0"/>
              </a:spcAft>
            </a:pPr>
            <a:r>
              <a:rPr lang="en-US" altLang="zh-CN" sz="3600" b="1" dirty="0">
                <a:ln w="12700">
                  <a:solidFill>
                    <a:schemeClr val="bg1"/>
                  </a:solidFill>
                </a:ln>
                <a:solidFill>
                  <a:srgbClr val="EE822F"/>
                </a:solidFill>
                <a:latin typeface="+mn-ea"/>
                <a:cs typeface="+mn-ea"/>
                <a:sym typeface="+mn-ea"/>
              </a:rPr>
              <a:t>D</a:t>
            </a:r>
            <a:endParaRPr lang="en-US" altLang="zh-CN" sz="3600" b="1" dirty="0">
              <a:ln w="12700">
                <a:solidFill>
                  <a:schemeClr val="bg1"/>
                </a:solidFill>
              </a:ln>
              <a:solidFill>
                <a:srgbClr val="EE822F"/>
              </a:solidFill>
              <a:latin typeface="+mn-ea"/>
              <a:cs typeface="+mn-ea"/>
              <a:sym typeface="+mn-ea"/>
            </a:endParaRPr>
          </a:p>
        </p:txBody>
      </p:sp>
    </p:spTree>
    <p:custDataLst>
      <p:tags r:id="rId21"/>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84" name="picture 384"/>
          <p:cNvPicPr>
            <a:picLocks noChangeAspect="1"/>
          </p:cNvPicPr>
          <p:nvPr/>
        </p:nvPicPr>
        <p:blipFill>
          <a:blip r:embed="rId1"/>
          <a:srcRect r="39356" b="39326"/>
          <a:stretch>
            <a:fillRect/>
          </a:stretch>
        </p:blipFill>
        <p:spPr>
          <a:xfrm rot="21600000">
            <a:off x="0" y="0"/>
            <a:ext cx="12192000" cy="6858635"/>
          </a:xfrm>
          <a:prstGeom prst="rect">
            <a:avLst/>
          </a:prstGeom>
        </p:spPr>
      </p:pic>
      <p:grpSp>
        <p:nvGrpSpPr>
          <p:cNvPr id="54" name="组合 53"/>
          <p:cNvGrpSpPr/>
          <p:nvPr/>
        </p:nvGrpSpPr>
        <p:grpSpPr>
          <a:xfrm>
            <a:off x="494030" y="248285"/>
            <a:ext cx="15307945" cy="993775"/>
            <a:chOff x="2266" y="770"/>
            <a:chExt cx="24107" cy="1565"/>
          </a:xfrm>
        </p:grpSpPr>
        <p:sp>
          <p:nvSpPr>
            <p:cNvPr id="55" name="文本框 54"/>
            <p:cNvSpPr txBox="1"/>
            <p:nvPr>
              <p:custDataLst>
                <p:tags r:id="rId2"/>
              </p:custDataLst>
            </p:nvPr>
          </p:nvSpPr>
          <p:spPr>
            <a:xfrm>
              <a:off x="2493" y="936"/>
              <a:ext cx="23880" cy="1399"/>
            </a:xfrm>
            <a:prstGeom prst="rect">
              <a:avLst/>
            </a:prstGeom>
          </p:spPr>
          <p:txBody>
            <a:bodyPr lIns="90000" tIns="46800" rIns="90000" bIns="46800" anchor="ctr">
              <a:normAutofit/>
            </a:bodyPr>
            <a:lstStyle>
              <a:lvl1pPr algn="ctr" defTabSz="914400" eaLnBrk="1" fontAlgn="auto" latinLnBrk="0" hangingPunct="1">
                <a:lnSpc>
                  <a:spcPct val="90000"/>
                </a:lnSpc>
                <a:spcAft>
                  <a:spcPts val="0"/>
                </a:spcAft>
                <a:buNone/>
                <a:defRPr sz="4400" cap="all">
                  <a:solidFill>
                    <a:schemeClr val="bg1"/>
                  </a:solidFill>
                  <a:latin typeface="+mj-lt"/>
                  <a:ea typeface="+mj-ea"/>
                  <a:cs typeface="+mj-cs"/>
                </a:defRPr>
              </a:lvl1pPr>
            </a:lstStyle>
            <a:p>
              <a:pPr algn="l"/>
              <a:r>
                <a:rPr lang="en-US" altLang="zh-CN" sz="3600" b="1" dirty="0">
                  <a:solidFill>
                    <a:srgbClr val="FFF1D2"/>
                  </a:solidFill>
                  <a:latin typeface="微软雅黑" panose="020B0503020204020204" charset="-122"/>
                  <a:ea typeface="微软雅黑" panose="020B0503020204020204" charset="-122"/>
                </a:rPr>
                <a:t>Service Process</a:t>
              </a:r>
              <a:endParaRPr lang="en-US" altLang="zh-CN" sz="3600" b="1" dirty="0">
                <a:solidFill>
                  <a:srgbClr val="FFF1D2"/>
                </a:solidFill>
                <a:latin typeface="微软雅黑" panose="020B0503020204020204" charset="-122"/>
                <a:ea typeface="微软雅黑" panose="020B0503020204020204" charset="-122"/>
              </a:endParaRPr>
            </a:p>
          </p:txBody>
        </p:sp>
        <p:sp>
          <p:nvSpPr>
            <p:cNvPr id="56" name="矩形 55"/>
            <p:cNvSpPr/>
            <p:nvPr/>
          </p:nvSpPr>
          <p:spPr>
            <a:xfrm>
              <a:off x="2266" y="770"/>
              <a:ext cx="227" cy="14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rgbClr val="FFF1D2"/>
                </a:solidFill>
              </a:endParaRPr>
            </a:p>
          </p:txBody>
        </p:sp>
      </p:grpSp>
      <p:cxnSp>
        <p:nvCxnSpPr>
          <p:cNvPr id="40" name="直接箭头连接符 39"/>
          <p:cNvCxnSpPr/>
          <p:nvPr>
            <p:custDataLst>
              <p:tags r:id="rId3"/>
            </p:custDataLst>
          </p:nvPr>
        </p:nvCxnSpPr>
        <p:spPr>
          <a:xfrm>
            <a:off x="3334385" y="1662430"/>
            <a:ext cx="612000" cy="0"/>
          </a:xfrm>
          <a:prstGeom prst="straightConnector1">
            <a:avLst/>
          </a:prstGeom>
          <a:ln w="3810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4"/>
            </p:custDataLst>
          </p:nvPr>
        </p:nvSpPr>
        <p:spPr>
          <a:xfrm>
            <a:off x="8436610" y="1964055"/>
            <a:ext cx="2122170" cy="1272540"/>
          </a:xfrm>
          <a:prstGeom prst="rect">
            <a:avLst/>
          </a:prstGeom>
          <a:noFill/>
        </p:spPr>
        <p:txBody>
          <a:bodyPr wrap="square" lIns="0" tIns="0" rIns="0" bIns="0" rtlCol="0" anchor="t">
            <a:noAutofit/>
          </a:bodyPr>
          <a:p>
            <a:pPr>
              <a:lnSpc>
                <a:spcPct val="150000"/>
              </a:lnSpc>
            </a:pPr>
            <a:r>
              <a:rPr lang="en-US" altLang="zh-CN" sz="700" kern="0" dirty="0">
                <a:solidFill>
                  <a:srgbClr val="FFF1D2"/>
                </a:solidFill>
                <a:latin typeface="+mn-ea"/>
              </a:rPr>
              <a:t>For example,for law enforcement instruments, POS machines and other products that need to comply with industry safety standards e.g.,IP67,CE/FCC,PCI/DSS),  an additional certification pre-approval  process will be added.</a:t>
            </a:r>
            <a:endParaRPr lang="en-US" altLang="zh-CN" sz="700" kern="0" dirty="0">
              <a:solidFill>
                <a:srgbClr val="FFF1D2"/>
              </a:solidFill>
              <a:latin typeface="+mn-ea"/>
            </a:endParaRPr>
          </a:p>
        </p:txBody>
      </p:sp>
      <p:sp>
        <p:nvSpPr>
          <p:cNvPr id="35" name="矩形 34"/>
          <p:cNvSpPr/>
          <p:nvPr>
            <p:custDataLst>
              <p:tags r:id="rId5"/>
            </p:custDataLst>
          </p:nvPr>
        </p:nvSpPr>
        <p:spPr>
          <a:xfrm>
            <a:off x="1652905" y="1412240"/>
            <a:ext cx="1155700"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r>
              <a:rPr lang="en-US" altLang="zh-CN" sz="2000" b="1" kern="0" dirty="0">
                <a:solidFill>
                  <a:srgbClr val="EE822F"/>
                </a:solidFill>
                <a:latin typeface="微软雅黑" panose="020B0503020204020204" charset="-122"/>
                <a:ea typeface="微软雅黑" panose="020B0503020204020204" charset="-122"/>
                <a:cs typeface="+mn-lt"/>
              </a:rPr>
              <a:t>Intention</a:t>
            </a:r>
            <a:endParaRPr lang="en-US" altLang="zh-CN" sz="2000" b="1" kern="0" dirty="0">
              <a:solidFill>
                <a:srgbClr val="EE822F"/>
              </a:solidFill>
              <a:latin typeface="微软雅黑" panose="020B0503020204020204" charset="-122"/>
              <a:ea typeface="微软雅黑" panose="020B0503020204020204" charset="-122"/>
              <a:cs typeface="+mn-lt"/>
            </a:endParaRPr>
          </a:p>
          <a:p>
            <a:pPr algn="l"/>
            <a:r>
              <a:rPr lang="en-US" altLang="zh-CN" sz="2000" b="1" kern="0" dirty="0">
                <a:solidFill>
                  <a:srgbClr val="EE822F"/>
                </a:solidFill>
                <a:latin typeface="微软雅黑" panose="020B0503020204020204" charset="-122"/>
                <a:ea typeface="微软雅黑" panose="020B0503020204020204" charset="-122"/>
                <a:cs typeface="+mn-lt"/>
              </a:rPr>
              <a:t>Negotiation</a:t>
            </a:r>
            <a:endParaRPr lang="en-US" altLang="zh-CN" sz="2000" b="1" kern="0" dirty="0">
              <a:solidFill>
                <a:srgbClr val="EE822F"/>
              </a:solidFill>
              <a:latin typeface="微软雅黑" panose="020B0503020204020204" charset="-122"/>
              <a:ea typeface="微软雅黑" panose="020B0503020204020204" charset="-122"/>
              <a:cs typeface="+mn-lt"/>
            </a:endParaRPr>
          </a:p>
        </p:txBody>
      </p:sp>
      <p:sp>
        <p:nvSpPr>
          <p:cNvPr id="36" name="矩形 35"/>
          <p:cNvSpPr/>
          <p:nvPr>
            <p:custDataLst>
              <p:tags r:id="rId6"/>
            </p:custDataLst>
          </p:nvPr>
        </p:nvSpPr>
        <p:spPr>
          <a:xfrm>
            <a:off x="5968365" y="1395095"/>
            <a:ext cx="1054735"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r>
              <a:rPr lang="en-US" altLang="zh-CN" sz="2000" b="1" kern="0" dirty="0">
                <a:solidFill>
                  <a:srgbClr val="EE822F"/>
                </a:solidFill>
                <a:latin typeface="微软雅黑" panose="020B0503020204020204" charset="-122"/>
                <a:ea typeface="微软雅黑" panose="020B0503020204020204" charset="-122"/>
                <a:cs typeface="+mn-lt"/>
              </a:rPr>
              <a:t>Requirement</a:t>
            </a:r>
            <a:endParaRPr lang="en-US" altLang="zh-CN" sz="2000" b="1" kern="0" dirty="0">
              <a:solidFill>
                <a:srgbClr val="EE822F"/>
              </a:solidFill>
              <a:latin typeface="微软雅黑" panose="020B0503020204020204" charset="-122"/>
              <a:ea typeface="微软雅黑" panose="020B0503020204020204" charset="-122"/>
              <a:cs typeface="+mn-lt"/>
            </a:endParaRPr>
          </a:p>
          <a:p>
            <a:pPr algn="l"/>
            <a:r>
              <a:rPr lang="en-US" altLang="zh-CN" sz="2000" b="1" kern="0" dirty="0">
                <a:solidFill>
                  <a:srgbClr val="EE822F"/>
                </a:solidFill>
                <a:latin typeface="微软雅黑" panose="020B0503020204020204" charset="-122"/>
                <a:ea typeface="微软雅黑" panose="020B0503020204020204" charset="-122"/>
                <a:cs typeface="+mn-lt"/>
              </a:rPr>
              <a:t>Confirmation</a:t>
            </a:r>
            <a:endParaRPr lang="en-US" altLang="zh-CN" sz="2000" b="1" kern="0" dirty="0">
              <a:solidFill>
                <a:srgbClr val="EE822F"/>
              </a:solidFill>
              <a:latin typeface="微软雅黑" panose="020B0503020204020204" charset="-122"/>
              <a:ea typeface="微软雅黑" panose="020B0503020204020204" charset="-122"/>
              <a:cs typeface="+mn-lt"/>
            </a:endParaRPr>
          </a:p>
        </p:txBody>
      </p:sp>
      <p:sp>
        <p:nvSpPr>
          <p:cNvPr id="37" name="矩形 36"/>
          <p:cNvSpPr/>
          <p:nvPr>
            <p:custDataLst>
              <p:tags r:id="rId7"/>
            </p:custDataLst>
          </p:nvPr>
        </p:nvSpPr>
        <p:spPr>
          <a:xfrm>
            <a:off x="8436610" y="1460500"/>
            <a:ext cx="1861185"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buClrTx/>
              <a:buSzTx/>
              <a:buFontTx/>
            </a:pPr>
            <a:r>
              <a:rPr lang="en-US" altLang="zh-CN" sz="2000" b="1" kern="0" dirty="0">
                <a:solidFill>
                  <a:srgbClr val="EE822F"/>
                </a:solidFill>
                <a:cs typeface="+mn-lt"/>
              </a:rPr>
              <a:t>Security </a:t>
            </a:r>
            <a:endParaRPr lang="en-US" altLang="zh-CN" sz="2000" b="1" kern="0" dirty="0">
              <a:solidFill>
                <a:srgbClr val="EE822F"/>
              </a:solidFill>
              <a:cs typeface="+mn-lt"/>
            </a:endParaRPr>
          </a:p>
          <a:p>
            <a:pPr algn="l">
              <a:buClrTx/>
              <a:buSzTx/>
              <a:buFontTx/>
            </a:pPr>
            <a:r>
              <a:rPr lang="en-US" altLang="zh-CN" sz="2000" b="1" kern="0" dirty="0">
                <a:solidFill>
                  <a:srgbClr val="EE822F"/>
                </a:solidFill>
                <a:cs typeface="+mn-lt"/>
              </a:rPr>
              <a:t>certification </a:t>
            </a:r>
            <a:endParaRPr lang="en-US" altLang="zh-CN" sz="2000" b="1" kern="0" dirty="0">
              <a:solidFill>
                <a:srgbClr val="EE822F"/>
              </a:solidFill>
              <a:cs typeface="+mn-lt"/>
            </a:endParaRPr>
          </a:p>
          <a:p>
            <a:pPr algn="l">
              <a:buClrTx/>
              <a:buSzTx/>
              <a:buFontTx/>
            </a:pPr>
            <a:r>
              <a:rPr lang="en-US" altLang="zh-CN" sz="2000" b="1" kern="0" dirty="0">
                <a:solidFill>
                  <a:srgbClr val="EE822F"/>
                </a:solidFill>
                <a:cs typeface="+mn-lt"/>
              </a:rPr>
              <a:t>assessment</a:t>
            </a:r>
            <a:endParaRPr lang="en-US" altLang="zh-CN" sz="2000" b="1" kern="0" dirty="0">
              <a:solidFill>
                <a:srgbClr val="EE822F"/>
              </a:solidFill>
              <a:cs typeface="+mn-lt"/>
            </a:endParaRPr>
          </a:p>
        </p:txBody>
      </p:sp>
      <p:sp>
        <p:nvSpPr>
          <p:cNvPr id="70" name="矩形 69"/>
          <p:cNvSpPr/>
          <p:nvPr>
            <p:custDataLst>
              <p:tags r:id="rId8"/>
            </p:custDataLst>
          </p:nvPr>
        </p:nvSpPr>
        <p:spPr>
          <a:xfrm>
            <a:off x="4065270" y="1380490"/>
            <a:ext cx="1211580"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r>
              <a:rPr lang="en-US" altLang="zh-CN" sz="2000" b="1" kern="0" dirty="0">
                <a:solidFill>
                  <a:srgbClr val="EE822F"/>
                </a:solidFill>
                <a:latin typeface="微软雅黑" panose="020B0503020204020204" charset="-122"/>
                <a:ea typeface="微软雅黑" panose="020B0503020204020204" charset="-122"/>
                <a:cs typeface="+mn-lt"/>
              </a:rPr>
              <a:t>Demand</a:t>
            </a:r>
            <a:endParaRPr lang="en-US" altLang="zh-CN" sz="2000" b="1" kern="0" dirty="0">
              <a:solidFill>
                <a:srgbClr val="EE822F"/>
              </a:solidFill>
              <a:latin typeface="微软雅黑" panose="020B0503020204020204" charset="-122"/>
              <a:ea typeface="微软雅黑" panose="020B0503020204020204" charset="-122"/>
              <a:cs typeface="+mn-lt"/>
            </a:endParaRPr>
          </a:p>
          <a:p>
            <a:pPr algn="l"/>
            <a:r>
              <a:rPr lang="en-US" altLang="zh-CN" sz="2000" b="1" kern="0" dirty="0">
                <a:solidFill>
                  <a:srgbClr val="EE822F"/>
                </a:solidFill>
                <a:latin typeface="微软雅黑" panose="020B0503020204020204" charset="-122"/>
                <a:ea typeface="微软雅黑" panose="020B0503020204020204" charset="-122"/>
                <a:cs typeface="+mn-lt"/>
              </a:rPr>
              <a:t> Analysis</a:t>
            </a:r>
            <a:endParaRPr lang="en-US" altLang="zh-CN" sz="2000" b="1" kern="0" dirty="0">
              <a:solidFill>
                <a:srgbClr val="EE822F"/>
              </a:solidFill>
              <a:latin typeface="微软雅黑" panose="020B0503020204020204" charset="-122"/>
              <a:ea typeface="微软雅黑" panose="020B0503020204020204" charset="-122"/>
              <a:cs typeface="+mn-lt"/>
            </a:endParaRPr>
          </a:p>
        </p:txBody>
      </p:sp>
      <p:sp>
        <p:nvSpPr>
          <p:cNvPr id="87" name="矩形 86"/>
          <p:cNvSpPr/>
          <p:nvPr>
            <p:custDataLst>
              <p:tags r:id="rId9"/>
            </p:custDataLst>
          </p:nvPr>
        </p:nvSpPr>
        <p:spPr>
          <a:xfrm>
            <a:off x="2240915" y="3257550"/>
            <a:ext cx="1170305"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buClrTx/>
              <a:buSzTx/>
              <a:buFontTx/>
            </a:pPr>
            <a:r>
              <a:rPr lang="en-US" altLang="zh-CN" sz="2000" b="1" kern="0" dirty="0">
                <a:solidFill>
                  <a:srgbClr val="EE822F"/>
                </a:solidFill>
                <a:cs typeface="+mn-lt"/>
              </a:rPr>
              <a:t>Finalized</a:t>
            </a:r>
            <a:endParaRPr lang="en-US" altLang="zh-CN" sz="2000" b="1" kern="0" dirty="0">
              <a:solidFill>
                <a:srgbClr val="EE822F"/>
              </a:solidFill>
              <a:cs typeface="+mn-lt"/>
            </a:endParaRPr>
          </a:p>
          <a:p>
            <a:pPr algn="l">
              <a:buClrTx/>
              <a:buSzTx/>
              <a:buFontTx/>
            </a:pPr>
            <a:r>
              <a:rPr lang="en-US" altLang="zh-CN" sz="2000" b="1" kern="0" dirty="0">
                <a:solidFill>
                  <a:srgbClr val="EE822F"/>
                </a:solidFill>
                <a:cs typeface="+mn-lt"/>
              </a:rPr>
              <a:t> design</a:t>
            </a:r>
            <a:endParaRPr lang="en-US" altLang="zh-CN" sz="2000" b="1" kern="0" dirty="0">
              <a:solidFill>
                <a:srgbClr val="EE822F"/>
              </a:solidFill>
              <a:cs typeface="+mn-lt"/>
            </a:endParaRPr>
          </a:p>
        </p:txBody>
      </p:sp>
      <p:sp>
        <p:nvSpPr>
          <p:cNvPr id="88" name="矩形 87"/>
          <p:cNvSpPr/>
          <p:nvPr>
            <p:custDataLst>
              <p:tags r:id="rId10"/>
            </p:custDataLst>
          </p:nvPr>
        </p:nvSpPr>
        <p:spPr>
          <a:xfrm>
            <a:off x="6532880" y="3319780"/>
            <a:ext cx="1278255"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buClrTx/>
              <a:buSzTx/>
              <a:buFontTx/>
            </a:pPr>
            <a:r>
              <a:rPr lang="en-US" altLang="zh-CN" sz="2000" b="1" kern="0" dirty="0">
                <a:solidFill>
                  <a:srgbClr val="EE822F"/>
                </a:solidFill>
                <a:cs typeface="+mn-lt"/>
              </a:rPr>
              <a:t>Contract </a:t>
            </a:r>
            <a:endParaRPr lang="en-US" altLang="zh-CN" sz="2000" b="1" kern="0" dirty="0">
              <a:solidFill>
                <a:srgbClr val="EE822F"/>
              </a:solidFill>
              <a:cs typeface="+mn-lt"/>
            </a:endParaRPr>
          </a:p>
          <a:p>
            <a:pPr algn="l">
              <a:buClrTx/>
              <a:buSzTx/>
              <a:buFontTx/>
            </a:pPr>
            <a:r>
              <a:rPr lang="en-US" altLang="zh-CN" sz="2000" b="1" kern="0" dirty="0">
                <a:solidFill>
                  <a:srgbClr val="EE822F"/>
                </a:solidFill>
                <a:cs typeface="+mn-lt"/>
              </a:rPr>
              <a:t>signing </a:t>
            </a:r>
            <a:endParaRPr lang="en-US" altLang="zh-CN" sz="2000" b="1" kern="0" dirty="0">
              <a:solidFill>
                <a:srgbClr val="EE822F"/>
              </a:solidFill>
              <a:cs typeface="+mn-lt"/>
            </a:endParaRPr>
          </a:p>
          <a:p>
            <a:pPr algn="l">
              <a:buClrTx/>
              <a:buSzTx/>
              <a:buFontTx/>
            </a:pPr>
            <a:r>
              <a:rPr lang="en-US" altLang="zh-CN" sz="2000" b="1" kern="0" dirty="0">
                <a:solidFill>
                  <a:srgbClr val="EE822F"/>
                </a:solidFill>
                <a:cs typeface="+mn-lt"/>
              </a:rPr>
              <a:t>and payment</a:t>
            </a:r>
            <a:endParaRPr lang="en-US" altLang="zh-CN" sz="2000" b="1" kern="0" dirty="0">
              <a:solidFill>
                <a:srgbClr val="EE822F"/>
              </a:solidFill>
              <a:cs typeface="+mn-lt"/>
            </a:endParaRPr>
          </a:p>
        </p:txBody>
      </p:sp>
      <p:sp>
        <p:nvSpPr>
          <p:cNvPr id="89" name="矩形 88"/>
          <p:cNvSpPr/>
          <p:nvPr>
            <p:custDataLst>
              <p:tags r:id="rId11"/>
            </p:custDataLst>
          </p:nvPr>
        </p:nvSpPr>
        <p:spPr>
          <a:xfrm>
            <a:off x="8925560" y="3394710"/>
            <a:ext cx="1205230"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buClrTx/>
              <a:buSzTx/>
              <a:buFontTx/>
            </a:pPr>
            <a:r>
              <a:rPr lang="en-US" altLang="zh-CN" sz="2000" b="1" kern="0" dirty="0">
                <a:solidFill>
                  <a:srgbClr val="EE822F"/>
                </a:solidFill>
                <a:cs typeface="+mn-lt"/>
              </a:rPr>
              <a:t>Material </a:t>
            </a:r>
            <a:endParaRPr lang="en-US" altLang="zh-CN" sz="2000" b="1" kern="0" dirty="0">
              <a:solidFill>
                <a:srgbClr val="EE822F"/>
              </a:solidFill>
              <a:cs typeface="+mn-lt"/>
            </a:endParaRPr>
          </a:p>
          <a:p>
            <a:pPr algn="l">
              <a:buClrTx/>
              <a:buSzTx/>
              <a:buFontTx/>
            </a:pPr>
            <a:r>
              <a:rPr lang="en-US" altLang="zh-CN" sz="2000" b="1" kern="0" dirty="0">
                <a:solidFill>
                  <a:srgbClr val="EE822F"/>
                </a:solidFill>
                <a:cs typeface="+mn-lt"/>
              </a:rPr>
              <a:t>preparation </a:t>
            </a:r>
            <a:endParaRPr lang="en-US" altLang="zh-CN" sz="2000" b="1" kern="0" dirty="0">
              <a:solidFill>
                <a:srgbClr val="EE822F"/>
              </a:solidFill>
              <a:cs typeface="+mn-lt"/>
            </a:endParaRPr>
          </a:p>
          <a:p>
            <a:pPr algn="l">
              <a:buClrTx/>
              <a:buSzTx/>
              <a:buFontTx/>
            </a:pPr>
            <a:r>
              <a:rPr lang="en-US" altLang="zh-CN" sz="2000" b="1" kern="0" dirty="0">
                <a:solidFill>
                  <a:srgbClr val="EE822F"/>
                </a:solidFill>
                <a:cs typeface="+mn-lt"/>
              </a:rPr>
              <a:t>and production</a:t>
            </a:r>
            <a:endParaRPr lang="en-US" altLang="zh-CN" sz="2000" b="1" kern="0" dirty="0">
              <a:solidFill>
                <a:srgbClr val="EE822F"/>
              </a:solidFill>
              <a:cs typeface="+mn-lt"/>
            </a:endParaRPr>
          </a:p>
        </p:txBody>
      </p:sp>
      <p:sp>
        <p:nvSpPr>
          <p:cNvPr id="97" name="矩形 96"/>
          <p:cNvSpPr/>
          <p:nvPr>
            <p:custDataLst>
              <p:tags r:id="rId12"/>
            </p:custDataLst>
          </p:nvPr>
        </p:nvSpPr>
        <p:spPr>
          <a:xfrm>
            <a:off x="4177665" y="3289935"/>
            <a:ext cx="1240790"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r>
              <a:rPr lang="en-US" altLang="zh-CN" sz="2000" b="1" kern="0" dirty="0">
                <a:solidFill>
                  <a:srgbClr val="EE822F"/>
                </a:solidFill>
                <a:latin typeface="微软雅黑" panose="020B0503020204020204" charset="-122"/>
                <a:ea typeface="微软雅黑" panose="020B0503020204020204" charset="-122"/>
                <a:cs typeface="+mn-lt"/>
              </a:rPr>
              <a:t>Delivery </a:t>
            </a:r>
            <a:endParaRPr lang="en-US" altLang="zh-CN" sz="2000" b="1" kern="0" dirty="0">
              <a:solidFill>
                <a:srgbClr val="EE822F"/>
              </a:solidFill>
              <a:latin typeface="微软雅黑" panose="020B0503020204020204" charset="-122"/>
              <a:ea typeface="微软雅黑" panose="020B0503020204020204" charset="-122"/>
              <a:cs typeface="+mn-lt"/>
            </a:endParaRPr>
          </a:p>
          <a:p>
            <a:pPr algn="l"/>
            <a:r>
              <a:rPr lang="en-US" altLang="zh-CN" sz="2000" b="1" kern="0" dirty="0">
                <a:solidFill>
                  <a:srgbClr val="EE822F"/>
                </a:solidFill>
                <a:latin typeface="微软雅黑" panose="020B0503020204020204" charset="-122"/>
                <a:ea typeface="微软雅黑" panose="020B0503020204020204" charset="-122"/>
                <a:cs typeface="+mn-lt"/>
              </a:rPr>
              <a:t>Assessment </a:t>
            </a:r>
            <a:endParaRPr lang="en-US" altLang="zh-CN" sz="2000" b="1" kern="0" dirty="0">
              <a:solidFill>
                <a:srgbClr val="EE822F"/>
              </a:solidFill>
              <a:latin typeface="微软雅黑" panose="020B0503020204020204" charset="-122"/>
              <a:ea typeface="微软雅黑" panose="020B0503020204020204" charset="-122"/>
              <a:cs typeface="+mn-lt"/>
            </a:endParaRPr>
          </a:p>
        </p:txBody>
      </p:sp>
      <p:sp>
        <p:nvSpPr>
          <p:cNvPr id="103" name="矩形 102"/>
          <p:cNvSpPr/>
          <p:nvPr>
            <p:custDataLst>
              <p:tags r:id="rId13"/>
            </p:custDataLst>
          </p:nvPr>
        </p:nvSpPr>
        <p:spPr>
          <a:xfrm>
            <a:off x="6219190" y="5012690"/>
            <a:ext cx="1471930" cy="926465"/>
          </a:xfrm>
          <a:prstGeom prst="rect">
            <a:avLst/>
          </a:prstGeom>
          <a:noFill/>
        </p:spPr>
        <p:txBody>
          <a:bodyPr wrap="square" lIns="0" tIns="0" rIns="0" bIns="0" rtlCol="0" anchor="t">
            <a:noAutofit/>
          </a:bodyPr>
          <a:p>
            <a:pPr>
              <a:lnSpc>
                <a:spcPct val="150000"/>
              </a:lnSpc>
            </a:pPr>
            <a:r>
              <a:rPr lang="en-US" altLang="zh-CN" sz="800" kern="0" dirty="0">
                <a:solidFill>
                  <a:srgbClr val="FFF1D2"/>
                </a:solidFill>
                <a:latin typeface="+mn-ea"/>
              </a:rPr>
              <a:t>Contains data security</a:t>
            </a:r>
            <a:endParaRPr lang="en-US" altLang="zh-CN" sz="800" kern="0" dirty="0">
              <a:solidFill>
                <a:srgbClr val="FFF1D2"/>
              </a:solidFill>
              <a:latin typeface="+mn-ea"/>
            </a:endParaRPr>
          </a:p>
          <a:p>
            <a:pPr>
              <a:lnSpc>
                <a:spcPct val="150000"/>
              </a:lnSpc>
            </a:pPr>
            <a:r>
              <a:rPr lang="en-US" altLang="zh-CN" sz="800" kern="0" dirty="0">
                <a:solidFill>
                  <a:srgbClr val="FFF1D2"/>
                </a:solidFill>
                <a:latin typeface="+mn-ea"/>
              </a:rPr>
              <a:t>compliance:special testing</a:t>
            </a:r>
            <a:endParaRPr lang="en-US" altLang="zh-CN" sz="800" kern="0" dirty="0">
              <a:solidFill>
                <a:srgbClr val="FFF1D2"/>
              </a:solidFill>
              <a:latin typeface="+mn-ea"/>
            </a:endParaRPr>
          </a:p>
          <a:p>
            <a:pPr>
              <a:lnSpc>
                <a:spcPct val="150000"/>
              </a:lnSpc>
            </a:pPr>
            <a:r>
              <a:rPr lang="en-US" altLang="zh-CN" sz="800" kern="0" dirty="0">
                <a:solidFill>
                  <a:srgbClr val="FFF1D2"/>
                </a:solidFill>
                <a:latin typeface="+mn-ea"/>
              </a:rPr>
              <a:t>for the data encryption</a:t>
            </a:r>
            <a:endParaRPr lang="en-US" altLang="zh-CN" sz="800" kern="0" dirty="0">
              <a:solidFill>
                <a:srgbClr val="FFF1D2"/>
              </a:solidFill>
              <a:latin typeface="+mn-ea"/>
            </a:endParaRPr>
          </a:p>
          <a:p>
            <a:pPr>
              <a:lnSpc>
                <a:spcPct val="150000"/>
              </a:lnSpc>
            </a:pPr>
            <a:r>
              <a:rPr lang="en-US" altLang="zh-CN" sz="800" kern="0" dirty="0">
                <a:solidFill>
                  <a:srgbClr val="FFF1D2"/>
                </a:solidFill>
                <a:latin typeface="+mn-ea"/>
              </a:rPr>
              <a:t>function of law</a:t>
            </a:r>
            <a:endParaRPr lang="en-US" altLang="zh-CN" sz="800" kern="0" dirty="0">
              <a:solidFill>
                <a:srgbClr val="FFF1D2"/>
              </a:solidFill>
              <a:latin typeface="+mn-ea"/>
            </a:endParaRPr>
          </a:p>
          <a:p>
            <a:pPr>
              <a:lnSpc>
                <a:spcPct val="150000"/>
              </a:lnSpc>
            </a:pPr>
            <a:r>
              <a:rPr lang="en-US" altLang="zh-CN" sz="800" kern="0" dirty="0">
                <a:solidFill>
                  <a:srgbClr val="FFF1D2"/>
                </a:solidFill>
                <a:latin typeface="+mn-ea"/>
              </a:rPr>
              <a:t>enforcement instruments</a:t>
            </a:r>
            <a:endParaRPr lang="en-US" altLang="zh-CN" sz="800" kern="0" dirty="0">
              <a:solidFill>
                <a:srgbClr val="FFF1D2"/>
              </a:solidFill>
              <a:latin typeface="+mn-ea"/>
            </a:endParaRPr>
          </a:p>
          <a:p>
            <a:pPr>
              <a:lnSpc>
                <a:spcPct val="150000"/>
              </a:lnSpc>
            </a:pPr>
            <a:r>
              <a:rPr lang="en-US" altLang="zh-CN" sz="800" kern="0" dirty="0">
                <a:solidFill>
                  <a:srgbClr val="FFF1D2"/>
                </a:solidFill>
                <a:latin typeface="+mn-ea"/>
              </a:rPr>
              <a:t>and POS machines.</a:t>
            </a:r>
            <a:endParaRPr lang="en-US" altLang="zh-CN" sz="800" kern="0" dirty="0">
              <a:solidFill>
                <a:srgbClr val="FFF1D2"/>
              </a:solidFill>
              <a:latin typeface="+mn-ea"/>
            </a:endParaRPr>
          </a:p>
        </p:txBody>
      </p:sp>
      <p:sp>
        <p:nvSpPr>
          <p:cNvPr id="107" name="矩形 106"/>
          <p:cNvSpPr/>
          <p:nvPr>
            <p:custDataLst>
              <p:tags r:id="rId14"/>
            </p:custDataLst>
          </p:nvPr>
        </p:nvSpPr>
        <p:spPr>
          <a:xfrm>
            <a:off x="1678305" y="4485640"/>
            <a:ext cx="2134235" cy="600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buClrTx/>
              <a:buSzTx/>
              <a:buFontTx/>
            </a:pPr>
            <a:r>
              <a:rPr lang="en-US" altLang="zh-CN" sz="2000" b="1" kern="0" dirty="0">
                <a:solidFill>
                  <a:srgbClr val="EE822F"/>
                </a:solidFill>
                <a:cs typeface="+mn-lt"/>
              </a:rPr>
              <a:t>Production and </a:t>
            </a:r>
            <a:endParaRPr lang="en-US" altLang="zh-CN" sz="2000" b="1" kern="0" dirty="0">
              <a:solidFill>
                <a:srgbClr val="EE822F"/>
              </a:solidFill>
              <a:cs typeface="+mn-lt"/>
            </a:endParaRPr>
          </a:p>
          <a:p>
            <a:pPr algn="l">
              <a:buClrTx/>
              <a:buSzTx/>
              <a:buFontTx/>
            </a:pPr>
            <a:r>
              <a:rPr lang="en-US" altLang="zh-CN" sz="2000" b="1" kern="0" dirty="0">
                <a:solidFill>
                  <a:srgbClr val="EE822F"/>
                </a:solidFill>
                <a:cs typeface="+mn-lt"/>
              </a:rPr>
              <a:t>Processing</a:t>
            </a:r>
            <a:endParaRPr lang="en-US" altLang="zh-CN" sz="2000" b="1" kern="0" dirty="0">
              <a:solidFill>
                <a:srgbClr val="EE822F"/>
              </a:solidFill>
              <a:cs typeface="+mn-lt"/>
            </a:endParaRPr>
          </a:p>
        </p:txBody>
      </p:sp>
      <p:sp>
        <p:nvSpPr>
          <p:cNvPr id="108" name="矩形 107"/>
          <p:cNvSpPr/>
          <p:nvPr>
            <p:custDataLst>
              <p:tags r:id="rId15"/>
            </p:custDataLst>
          </p:nvPr>
        </p:nvSpPr>
        <p:spPr>
          <a:xfrm>
            <a:off x="6100445" y="4447540"/>
            <a:ext cx="1056640"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buClrTx/>
              <a:buSzTx/>
              <a:buFontTx/>
            </a:pPr>
            <a:r>
              <a:rPr lang="en-US" altLang="zh-CN" sz="2000" b="1" kern="0" dirty="0">
                <a:solidFill>
                  <a:srgbClr val="EE822F"/>
                </a:solidFill>
                <a:cs typeface="+mn-lt"/>
              </a:rPr>
              <a:t>Quality </a:t>
            </a:r>
            <a:endParaRPr lang="en-US" altLang="zh-CN" sz="2000" b="1" kern="0" dirty="0">
              <a:solidFill>
                <a:srgbClr val="EE822F"/>
              </a:solidFill>
              <a:cs typeface="+mn-lt"/>
            </a:endParaRPr>
          </a:p>
          <a:p>
            <a:pPr algn="l">
              <a:buClrTx/>
              <a:buSzTx/>
              <a:buFontTx/>
            </a:pPr>
            <a:r>
              <a:rPr lang="en-US" altLang="zh-CN" sz="2000" b="1" kern="0" dirty="0">
                <a:solidFill>
                  <a:srgbClr val="EE822F"/>
                </a:solidFill>
                <a:cs typeface="+mn-lt"/>
              </a:rPr>
              <a:t>Inspection</a:t>
            </a:r>
            <a:endParaRPr lang="en-US" altLang="zh-CN" sz="2000" b="1" kern="0" dirty="0">
              <a:solidFill>
                <a:srgbClr val="EE822F"/>
              </a:solidFill>
              <a:cs typeface="+mn-lt"/>
            </a:endParaRPr>
          </a:p>
        </p:txBody>
      </p:sp>
      <p:sp>
        <p:nvSpPr>
          <p:cNvPr id="109" name="矩形 108"/>
          <p:cNvSpPr/>
          <p:nvPr>
            <p:custDataLst>
              <p:tags r:id="rId16"/>
            </p:custDataLst>
          </p:nvPr>
        </p:nvSpPr>
        <p:spPr>
          <a:xfrm>
            <a:off x="8288020" y="4485640"/>
            <a:ext cx="1280160"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buClrTx/>
              <a:buSzTx/>
              <a:buFontTx/>
            </a:pPr>
            <a:r>
              <a:rPr lang="en-US" altLang="zh-CN" sz="2000" b="1" kern="0" dirty="0">
                <a:solidFill>
                  <a:srgbClr val="EE822F"/>
                </a:solidFill>
                <a:cs typeface="+mn-lt"/>
              </a:rPr>
              <a:t>Packaging </a:t>
            </a:r>
            <a:endParaRPr lang="en-US" altLang="zh-CN" sz="2000" b="1" kern="0" dirty="0">
              <a:solidFill>
                <a:srgbClr val="EE822F"/>
              </a:solidFill>
              <a:cs typeface="+mn-lt"/>
            </a:endParaRPr>
          </a:p>
          <a:p>
            <a:pPr algn="l">
              <a:buClrTx/>
              <a:buSzTx/>
              <a:buFontTx/>
            </a:pPr>
            <a:r>
              <a:rPr lang="en-US" altLang="zh-CN" sz="2000" b="1" kern="0" dirty="0">
                <a:solidFill>
                  <a:srgbClr val="EE822F"/>
                </a:solidFill>
                <a:cs typeface="+mn-lt"/>
              </a:rPr>
              <a:t>and Delivery</a:t>
            </a:r>
            <a:endParaRPr lang="en-US" altLang="zh-CN" sz="2000" b="1" kern="0" dirty="0">
              <a:solidFill>
                <a:srgbClr val="EE822F"/>
              </a:solidFill>
              <a:cs typeface="+mn-lt"/>
            </a:endParaRPr>
          </a:p>
        </p:txBody>
      </p:sp>
      <p:sp>
        <p:nvSpPr>
          <p:cNvPr id="116" name="矩形 115"/>
          <p:cNvSpPr/>
          <p:nvPr>
            <p:custDataLst>
              <p:tags r:id="rId17"/>
            </p:custDataLst>
          </p:nvPr>
        </p:nvSpPr>
        <p:spPr>
          <a:xfrm>
            <a:off x="3946525" y="4979670"/>
            <a:ext cx="1471930" cy="926465"/>
          </a:xfrm>
          <a:prstGeom prst="rect">
            <a:avLst/>
          </a:prstGeom>
          <a:noFill/>
        </p:spPr>
        <p:txBody>
          <a:bodyPr wrap="square" lIns="0" tIns="0" rIns="0" bIns="0" rtlCol="0" anchor="t">
            <a:noAutofit/>
          </a:bodyPr>
          <a:p>
            <a:pPr>
              <a:lnSpc>
                <a:spcPct val="150000"/>
              </a:lnSpc>
            </a:pPr>
            <a:r>
              <a:rPr lang="en-US" altLang="zh-CN" sz="800" kern="0" dirty="0">
                <a:solidFill>
                  <a:srgbClr val="FFF1D2"/>
                </a:solidFill>
                <a:latin typeface="+mn-ea"/>
              </a:rPr>
              <a:t>Containing environmental</a:t>
            </a:r>
            <a:endParaRPr lang="en-US" altLang="zh-CN" sz="800" kern="0" dirty="0">
              <a:solidFill>
                <a:srgbClr val="FFF1D2"/>
              </a:solidFill>
              <a:latin typeface="+mn-ea"/>
            </a:endParaRPr>
          </a:p>
          <a:p>
            <a:pPr>
              <a:lnSpc>
                <a:spcPct val="150000"/>
              </a:lnSpc>
            </a:pPr>
            <a:r>
              <a:rPr lang="en-US" altLang="zh-CN" sz="800" kern="0" dirty="0">
                <a:solidFill>
                  <a:srgbClr val="FFF1D2"/>
                </a:solidFill>
                <a:latin typeface="+mn-ea"/>
              </a:rPr>
              <a:t>adaptability:law</a:t>
            </a:r>
            <a:endParaRPr lang="en-US" altLang="zh-CN" sz="800" kern="0" dirty="0">
              <a:solidFill>
                <a:srgbClr val="FFF1D2"/>
              </a:solidFill>
              <a:latin typeface="+mn-ea"/>
            </a:endParaRPr>
          </a:p>
          <a:p>
            <a:pPr>
              <a:lnSpc>
                <a:spcPct val="150000"/>
              </a:lnSpc>
            </a:pPr>
            <a:r>
              <a:rPr lang="en-US" altLang="zh-CN" sz="800" kern="0" dirty="0">
                <a:solidFill>
                  <a:srgbClr val="FFF1D2"/>
                </a:solidFill>
                <a:latin typeface="+mn-ea"/>
              </a:rPr>
              <a:t>enforcement instruments,</a:t>
            </a:r>
            <a:endParaRPr lang="en-US" altLang="zh-CN" sz="800" kern="0" dirty="0">
              <a:solidFill>
                <a:srgbClr val="FFF1D2"/>
              </a:solidFill>
              <a:latin typeface="+mn-ea"/>
            </a:endParaRPr>
          </a:p>
          <a:p>
            <a:pPr>
              <a:lnSpc>
                <a:spcPct val="150000"/>
              </a:lnSpc>
            </a:pPr>
            <a:r>
              <a:rPr lang="en-US" altLang="zh-CN" sz="800" kern="0" dirty="0">
                <a:solidFill>
                  <a:srgbClr val="FFF1D2"/>
                </a:solidFill>
                <a:latin typeface="+mn-ea"/>
              </a:rPr>
              <a:t>PDA and other industrial</a:t>
            </a:r>
            <a:endParaRPr lang="en-US" altLang="zh-CN" sz="800" kern="0" dirty="0">
              <a:solidFill>
                <a:srgbClr val="FFF1D2"/>
              </a:solidFill>
              <a:latin typeface="+mn-ea"/>
            </a:endParaRPr>
          </a:p>
          <a:p>
            <a:pPr>
              <a:lnSpc>
                <a:spcPct val="150000"/>
              </a:lnSpc>
            </a:pPr>
            <a:r>
              <a:rPr lang="en-US" altLang="zh-CN" sz="800" kern="0" dirty="0">
                <a:solidFill>
                  <a:srgbClr val="FFF1D2"/>
                </a:solidFill>
                <a:latin typeface="+mn-ea"/>
              </a:rPr>
              <a:t>equipment need to add</a:t>
            </a:r>
            <a:endParaRPr lang="en-US" altLang="zh-CN" sz="800" kern="0" dirty="0">
              <a:solidFill>
                <a:srgbClr val="FFF1D2"/>
              </a:solidFill>
              <a:latin typeface="+mn-ea"/>
            </a:endParaRPr>
          </a:p>
          <a:p>
            <a:pPr>
              <a:lnSpc>
                <a:spcPct val="150000"/>
              </a:lnSpc>
            </a:pPr>
            <a:r>
              <a:rPr lang="en-US" altLang="zh-CN" sz="800" kern="0" dirty="0">
                <a:solidFill>
                  <a:srgbClr val="FFF1D2"/>
                </a:solidFill>
                <a:latin typeface="+mn-ea"/>
              </a:rPr>
              <a:t>high and low temperature,</a:t>
            </a:r>
            <a:endParaRPr lang="en-US" altLang="zh-CN" sz="800" kern="0" dirty="0">
              <a:solidFill>
                <a:srgbClr val="FFF1D2"/>
              </a:solidFill>
              <a:latin typeface="+mn-ea"/>
            </a:endParaRPr>
          </a:p>
          <a:p>
            <a:pPr>
              <a:lnSpc>
                <a:spcPct val="150000"/>
              </a:lnSpc>
            </a:pPr>
            <a:r>
              <a:rPr lang="en-US" altLang="zh-CN" sz="800" kern="0" dirty="0">
                <a:solidFill>
                  <a:srgbClr val="FFF1D2"/>
                </a:solidFill>
                <a:latin typeface="+mn-ea"/>
              </a:rPr>
              <a:t>vibration test.</a:t>
            </a:r>
            <a:endParaRPr lang="en-US" altLang="zh-CN" sz="800" kern="0" dirty="0">
              <a:solidFill>
                <a:srgbClr val="FFF1D2"/>
              </a:solidFill>
              <a:latin typeface="+mn-ea"/>
            </a:endParaRPr>
          </a:p>
        </p:txBody>
      </p:sp>
      <p:sp>
        <p:nvSpPr>
          <p:cNvPr id="117" name="矩形 116"/>
          <p:cNvSpPr/>
          <p:nvPr>
            <p:custDataLst>
              <p:tags r:id="rId18"/>
            </p:custDataLst>
          </p:nvPr>
        </p:nvSpPr>
        <p:spPr>
          <a:xfrm>
            <a:off x="3971290" y="4455160"/>
            <a:ext cx="1305560"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r>
              <a:rPr lang="en-US" altLang="zh-CN" sz="2000" b="1" kern="0" dirty="0">
                <a:solidFill>
                  <a:srgbClr val="EE822F"/>
                </a:solidFill>
                <a:cs typeface="+mn-lt"/>
              </a:rPr>
              <a:t>Testing </a:t>
            </a:r>
            <a:endParaRPr lang="en-US" altLang="zh-CN" sz="2000" b="1" kern="0" dirty="0">
              <a:solidFill>
                <a:srgbClr val="EE822F"/>
              </a:solidFill>
              <a:cs typeface="+mn-lt"/>
            </a:endParaRPr>
          </a:p>
          <a:p>
            <a:pPr algn="l"/>
            <a:r>
              <a:rPr lang="en-US" altLang="zh-CN" sz="2000" b="1" kern="0" dirty="0">
                <a:solidFill>
                  <a:srgbClr val="EE822F"/>
                </a:solidFill>
                <a:cs typeface="+mn-lt"/>
              </a:rPr>
              <a:t>and Aging</a:t>
            </a:r>
            <a:endParaRPr lang="en-US" altLang="zh-CN" sz="2000" b="1" kern="0" dirty="0">
              <a:solidFill>
                <a:srgbClr val="EE822F"/>
              </a:solidFill>
              <a:latin typeface="微软雅黑" panose="020B0503020204020204" charset="-122"/>
              <a:ea typeface="微软雅黑" panose="020B0503020204020204" charset="-122"/>
              <a:cs typeface="+mn-lt"/>
            </a:endParaRPr>
          </a:p>
        </p:txBody>
      </p:sp>
      <p:sp>
        <p:nvSpPr>
          <p:cNvPr id="125" name="矩形 124"/>
          <p:cNvSpPr/>
          <p:nvPr>
            <p:custDataLst>
              <p:tags r:id="rId19"/>
            </p:custDataLst>
          </p:nvPr>
        </p:nvSpPr>
        <p:spPr>
          <a:xfrm>
            <a:off x="8372475" y="5763895"/>
            <a:ext cx="1990090" cy="5035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nchorCtr="0">
            <a:noAutofit/>
          </a:bodyPr>
          <a:p>
            <a:pPr algn="l">
              <a:buClrTx/>
              <a:buSzTx/>
              <a:buFontTx/>
            </a:pPr>
            <a:r>
              <a:rPr lang="en-US" altLang="zh-CN" sz="2000" b="1" kern="0" dirty="0">
                <a:solidFill>
                  <a:srgbClr val="EE822F"/>
                </a:solidFill>
                <a:cs typeface="+mn-lt"/>
              </a:rPr>
              <a:t>After-sales </a:t>
            </a:r>
            <a:endParaRPr lang="en-US" altLang="zh-CN" sz="2000" b="1" kern="0" dirty="0">
              <a:solidFill>
                <a:srgbClr val="EE822F"/>
              </a:solidFill>
              <a:cs typeface="+mn-lt"/>
            </a:endParaRPr>
          </a:p>
          <a:p>
            <a:pPr algn="l">
              <a:buClrTx/>
              <a:buSzTx/>
              <a:buFontTx/>
            </a:pPr>
            <a:r>
              <a:rPr lang="en-US" altLang="zh-CN" sz="2000" b="1" kern="0" dirty="0">
                <a:solidFill>
                  <a:srgbClr val="EE822F"/>
                </a:solidFill>
                <a:cs typeface="+mn-lt"/>
              </a:rPr>
              <a:t>service tracking</a:t>
            </a:r>
            <a:endParaRPr lang="en-US" altLang="zh-CN" sz="2000" b="1" kern="0" dirty="0">
              <a:solidFill>
                <a:srgbClr val="EE822F"/>
              </a:solidFill>
              <a:cs typeface="+mn-lt"/>
            </a:endParaRPr>
          </a:p>
        </p:txBody>
      </p:sp>
      <p:sp>
        <p:nvSpPr>
          <p:cNvPr id="2" name="矩形: 圆角 47"/>
          <p:cNvSpPr/>
          <p:nvPr>
            <p:custDataLst>
              <p:tags r:id="rId20"/>
            </p:custDataLst>
          </p:nvPr>
        </p:nvSpPr>
        <p:spPr>
          <a:xfrm>
            <a:off x="10182860" y="1662430"/>
            <a:ext cx="593725" cy="1692000"/>
          </a:xfrm>
          <a:custGeom>
            <a:avLst/>
            <a:gdLst>
              <a:gd name="connsiteX0" fmla="*/ 0 w 3758"/>
              <a:gd name="connsiteY0" fmla="*/ 0 h 3647"/>
              <a:gd name="connsiteX1" fmla="*/ 3252 w 3758"/>
              <a:gd name="connsiteY1" fmla="*/ 0 h 3647"/>
              <a:gd name="connsiteX2" fmla="*/ 3758 w 3758"/>
              <a:gd name="connsiteY2" fmla="*/ 412 h 3647"/>
              <a:gd name="connsiteX3" fmla="*/ 3758 w 3758"/>
              <a:gd name="connsiteY3" fmla="*/ 3227 h 3647"/>
              <a:gd name="connsiteX4" fmla="*/ 3252 w 3758"/>
              <a:gd name="connsiteY4" fmla="*/ 3639 h 3647"/>
              <a:gd name="connsiteX5" fmla="*/ 2248 w 3758"/>
              <a:gd name="connsiteY5" fmla="*/ 3647 h 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8" h="3647">
                <a:moveTo>
                  <a:pt x="0" y="0"/>
                </a:moveTo>
                <a:lnTo>
                  <a:pt x="3252" y="0"/>
                </a:lnTo>
                <a:cubicBezTo>
                  <a:pt x="3531" y="0"/>
                  <a:pt x="3758" y="185"/>
                  <a:pt x="3758" y="412"/>
                </a:cubicBezTo>
                <a:lnTo>
                  <a:pt x="3758" y="3227"/>
                </a:lnTo>
                <a:cubicBezTo>
                  <a:pt x="3758" y="3454"/>
                  <a:pt x="3531" y="3639"/>
                  <a:pt x="3252" y="3639"/>
                </a:cubicBezTo>
                <a:lnTo>
                  <a:pt x="2248" y="3647"/>
                </a:lnTo>
              </a:path>
            </a:pathLst>
          </a:custGeom>
          <a:noFill/>
          <a:ln w="38100" cap="flat">
            <a:solidFill>
              <a:schemeClr val="accent2">
                <a:lumMod val="40000"/>
                <a:lumOff val="60000"/>
              </a:schemeClr>
            </a:solidFill>
            <a:prstDash val="solid"/>
            <a:miter/>
            <a:tailEnd type="triangle"/>
          </a:ln>
        </p:spPr>
        <p:txBody>
          <a:bodyPr rtlCol="0" anchor="ctr"/>
          <a:p>
            <a:pPr algn="l"/>
            <a:endParaRPr lang="zh-CN" altLang="en-US" sz="1200"/>
          </a:p>
        </p:txBody>
      </p:sp>
      <p:grpSp>
        <p:nvGrpSpPr>
          <p:cNvPr id="20" name="组合 19"/>
          <p:cNvGrpSpPr/>
          <p:nvPr/>
        </p:nvGrpSpPr>
        <p:grpSpPr>
          <a:xfrm>
            <a:off x="910590" y="1283335"/>
            <a:ext cx="612140" cy="612140"/>
            <a:chOff x="1562" y="2897"/>
            <a:chExt cx="964" cy="964"/>
          </a:xfrm>
        </p:grpSpPr>
        <p:sp>
          <p:nvSpPr>
            <p:cNvPr id="77" name="任意形状 76"/>
            <p:cNvSpPr/>
            <p:nvPr>
              <p:custDataLst>
                <p:tags r:id="rId21"/>
              </p:custDataLst>
            </p:nvPr>
          </p:nvSpPr>
          <p:spPr>
            <a:xfrm rot="5400000">
              <a:off x="1562" y="2897"/>
              <a:ext cx="964" cy="964"/>
            </a:xfrm>
            <a:prstGeom prst="ellipse">
              <a:avLst/>
            </a:prstGeom>
            <a:solidFill>
              <a:srgbClr val="FFFFFF"/>
            </a:solidFill>
            <a:ln w="25400">
              <a:solidFill>
                <a:srgbClr val="EE822F"/>
              </a:solidFill>
            </a:ln>
            <a:effectLst>
              <a:outerShdw blurRad="63500" dist="76200" dir="5400000" algn="t" rotWithShape="0">
                <a:schemeClr val="accent1">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sz="1200"/>
            </a:p>
          </p:txBody>
        </p:sp>
        <p:pic>
          <p:nvPicPr>
            <p:cNvPr id="3" name="图片 2" descr="交谈"/>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769" y="3135"/>
              <a:ext cx="526" cy="480"/>
            </a:xfrm>
            <a:prstGeom prst="rect">
              <a:avLst/>
            </a:prstGeom>
          </p:spPr>
        </p:pic>
      </p:grpSp>
      <p:grpSp>
        <p:nvGrpSpPr>
          <p:cNvPr id="19" name="组合 18"/>
          <p:cNvGrpSpPr/>
          <p:nvPr/>
        </p:nvGrpSpPr>
        <p:grpSpPr>
          <a:xfrm>
            <a:off x="7618730" y="5812790"/>
            <a:ext cx="612140" cy="612140"/>
            <a:chOff x="12013" y="9019"/>
            <a:chExt cx="964" cy="964"/>
          </a:xfrm>
        </p:grpSpPr>
        <p:sp>
          <p:nvSpPr>
            <p:cNvPr id="5" name="任意形状 76"/>
            <p:cNvSpPr/>
            <p:nvPr>
              <p:custDataLst>
                <p:tags r:id="rId24"/>
              </p:custDataLst>
            </p:nvPr>
          </p:nvSpPr>
          <p:spPr>
            <a:xfrm rot="5400000">
              <a:off x="12013" y="9019"/>
              <a:ext cx="964" cy="964"/>
            </a:xfrm>
            <a:prstGeom prst="ellipse">
              <a:avLst/>
            </a:prstGeom>
            <a:solidFill>
              <a:srgbClr val="FFFFFF"/>
            </a:solidFill>
            <a:ln w="25400">
              <a:solidFill>
                <a:srgbClr val="EE822F"/>
              </a:solidFill>
            </a:ln>
            <a:effectLst>
              <a:outerShdw blurRad="63500" dist="76200" dir="5400000" algn="t" rotWithShape="0">
                <a:schemeClr val="accent1">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sz="1200"/>
            </a:p>
          </p:txBody>
        </p:sp>
        <p:pic>
          <p:nvPicPr>
            <p:cNvPr id="6" name="图片 5" descr="握手合作"/>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2204" y="9284"/>
              <a:ext cx="625" cy="570"/>
            </a:xfrm>
            <a:prstGeom prst="rect">
              <a:avLst/>
            </a:prstGeom>
          </p:spPr>
        </p:pic>
      </p:grpSp>
      <p:cxnSp>
        <p:nvCxnSpPr>
          <p:cNvPr id="7" name="直接箭头连接符 6"/>
          <p:cNvCxnSpPr/>
          <p:nvPr>
            <p:custDataLst>
              <p:tags r:id="rId27"/>
            </p:custDataLst>
          </p:nvPr>
        </p:nvCxnSpPr>
        <p:spPr>
          <a:xfrm>
            <a:off x="5170805" y="1640205"/>
            <a:ext cx="612000" cy="0"/>
          </a:xfrm>
          <a:prstGeom prst="straightConnector1">
            <a:avLst/>
          </a:prstGeom>
          <a:ln w="3810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接箭头连接符 8"/>
          <p:cNvCxnSpPr/>
          <p:nvPr>
            <p:custDataLst>
              <p:tags r:id="rId28"/>
            </p:custDataLst>
          </p:nvPr>
        </p:nvCxnSpPr>
        <p:spPr>
          <a:xfrm>
            <a:off x="7691120" y="1662430"/>
            <a:ext cx="612000" cy="0"/>
          </a:xfrm>
          <a:prstGeom prst="straightConnector1">
            <a:avLst/>
          </a:prstGeom>
          <a:ln w="3810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custDataLst>
              <p:tags r:id="rId29"/>
            </p:custDataLst>
          </p:nvPr>
        </p:nvCxnSpPr>
        <p:spPr>
          <a:xfrm flipH="1">
            <a:off x="8136890" y="3469640"/>
            <a:ext cx="612000" cy="0"/>
          </a:xfrm>
          <a:prstGeom prst="straightConnector1">
            <a:avLst/>
          </a:prstGeom>
          <a:ln w="3810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custDataLst>
              <p:tags r:id="rId30"/>
            </p:custDataLst>
          </p:nvPr>
        </p:nvCxnSpPr>
        <p:spPr>
          <a:xfrm flipH="1">
            <a:off x="5774055" y="3484245"/>
            <a:ext cx="612000" cy="0"/>
          </a:xfrm>
          <a:prstGeom prst="straightConnector1">
            <a:avLst/>
          </a:prstGeom>
          <a:ln w="3810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custDataLst>
              <p:tags r:id="rId31"/>
            </p:custDataLst>
          </p:nvPr>
        </p:nvCxnSpPr>
        <p:spPr>
          <a:xfrm flipH="1">
            <a:off x="3359150" y="3497580"/>
            <a:ext cx="612000" cy="0"/>
          </a:xfrm>
          <a:prstGeom prst="straightConnector1">
            <a:avLst/>
          </a:prstGeom>
          <a:ln w="3810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custDataLst>
              <p:tags r:id="rId32"/>
            </p:custDataLst>
          </p:nvPr>
        </p:nvCxnSpPr>
        <p:spPr>
          <a:xfrm>
            <a:off x="3235325" y="4809490"/>
            <a:ext cx="612000" cy="0"/>
          </a:xfrm>
          <a:prstGeom prst="straightConnector1">
            <a:avLst/>
          </a:prstGeom>
          <a:ln w="3810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custDataLst>
              <p:tags r:id="rId33"/>
            </p:custDataLst>
          </p:nvPr>
        </p:nvCxnSpPr>
        <p:spPr>
          <a:xfrm>
            <a:off x="5356225" y="4809490"/>
            <a:ext cx="612000" cy="0"/>
          </a:xfrm>
          <a:prstGeom prst="straightConnector1">
            <a:avLst/>
          </a:prstGeom>
          <a:ln w="3810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custDataLst>
              <p:tags r:id="rId34"/>
            </p:custDataLst>
          </p:nvPr>
        </p:nvCxnSpPr>
        <p:spPr>
          <a:xfrm>
            <a:off x="7512050" y="4809490"/>
            <a:ext cx="612000" cy="0"/>
          </a:xfrm>
          <a:prstGeom prst="straightConnector1">
            <a:avLst/>
          </a:prstGeom>
          <a:ln w="3810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矩形: 圆角 47"/>
          <p:cNvSpPr/>
          <p:nvPr>
            <p:custDataLst>
              <p:tags r:id="rId35"/>
            </p:custDataLst>
          </p:nvPr>
        </p:nvSpPr>
        <p:spPr>
          <a:xfrm>
            <a:off x="10041890" y="4809490"/>
            <a:ext cx="593725" cy="1260000"/>
          </a:xfrm>
          <a:custGeom>
            <a:avLst/>
            <a:gdLst>
              <a:gd name="connsiteX0" fmla="*/ 0 w 3758"/>
              <a:gd name="connsiteY0" fmla="*/ 0 h 3647"/>
              <a:gd name="connsiteX1" fmla="*/ 3252 w 3758"/>
              <a:gd name="connsiteY1" fmla="*/ 0 h 3647"/>
              <a:gd name="connsiteX2" fmla="*/ 3758 w 3758"/>
              <a:gd name="connsiteY2" fmla="*/ 412 h 3647"/>
              <a:gd name="connsiteX3" fmla="*/ 3758 w 3758"/>
              <a:gd name="connsiteY3" fmla="*/ 3227 h 3647"/>
              <a:gd name="connsiteX4" fmla="*/ 3252 w 3758"/>
              <a:gd name="connsiteY4" fmla="*/ 3639 h 3647"/>
              <a:gd name="connsiteX5" fmla="*/ 2248 w 3758"/>
              <a:gd name="connsiteY5" fmla="*/ 3647 h 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8" h="3647">
                <a:moveTo>
                  <a:pt x="0" y="0"/>
                </a:moveTo>
                <a:lnTo>
                  <a:pt x="3252" y="0"/>
                </a:lnTo>
                <a:cubicBezTo>
                  <a:pt x="3531" y="0"/>
                  <a:pt x="3758" y="185"/>
                  <a:pt x="3758" y="412"/>
                </a:cubicBezTo>
                <a:lnTo>
                  <a:pt x="3758" y="3227"/>
                </a:lnTo>
                <a:cubicBezTo>
                  <a:pt x="3758" y="3454"/>
                  <a:pt x="3531" y="3639"/>
                  <a:pt x="3252" y="3639"/>
                </a:cubicBezTo>
                <a:lnTo>
                  <a:pt x="2248" y="3647"/>
                </a:lnTo>
              </a:path>
            </a:pathLst>
          </a:custGeom>
          <a:noFill/>
          <a:ln w="38100" cap="flat">
            <a:solidFill>
              <a:schemeClr val="accent2">
                <a:lumMod val="40000"/>
                <a:lumOff val="60000"/>
              </a:schemeClr>
            </a:solidFill>
            <a:prstDash val="solid"/>
            <a:miter/>
            <a:tailEnd type="triangle"/>
          </a:ln>
        </p:spPr>
        <p:txBody>
          <a:bodyPr rtlCol="0" anchor="ctr"/>
          <a:p>
            <a:pPr algn="l"/>
            <a:endParaRPr lang="zh-CN" altLang="en-US" sz="1200"/>
          </a:p>
        </p:txBody>
      </p:sp>
      <p:sp>
        <p:nvSpPr>
          <p:cNvPr id="22" name="矩形: 圆角 47"/>
          <p:cNvSpPr/>
          <p:nvPr>
            <p:custDataLst>
              <p:tags r:id="rId36"/>
            </p:custDataLst>
          </p:nvPr>
        </p:nvSpPr>
        <p:spPr>
          <a:xfrm flipH="1">
            <a:off x="1457325" y="3510280"/>
            <a:ext cx="593725" cy="1260000"/>
          </a:xfrm>
          <a:custGeom>
            <a:avLst/>
            <a:gdLst>
              <a:gd name="connsiteX0" fmla="*/ 0 w 3758"/>
              <a:gd name="connsiteY0" fmla="*/ 0 h 3647"/>
              <a:gd name="connsiteX1" fmla="*/ 3252 w 3758"/>
              <a:gd name="connsiteY1" fmla="*/ 0 h 3647"/>
              <a:gd name="connsiteX2" fmla="*/ 3758 w 3758"/>
              <a:gd name="connsiteY2" fmla="*/ 412 h 3647"/>
              <a:gd name="connsiteX3" fmla="*/ 3758 w 3758"/>
              <a:gd name="connsiteY3" fmla="*/ 3227 h 3647"/>
              <a:gd name="connsiteX4" fmla="*/ 3252 w 3758"/>
              <a:gd name="connsiteY4" fmla="*/ 3639 h 3647"/>
              <a:gd name="connsiteX5" fmla="*/ 2248 w 3758"/>
              <a:gd name="connsiteY5" fmla="*/ 3647 h 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8" h="3647">
                <a:moveTo>
                  <a:pt x="0" y="0"/>
                </a:moveTo>
                <a:lnTo>
                  <a:pt x="3252" y="0"/>
                </a:lnTo>
                <a:cubicBezTo>
                  <a:pt x="3531" y="0"/>
                  <a:pt x="3758" y="185"/>
                  <a:pt x="3758" y="412"/>
                </a:cubicBezTo>
                <a:lnTo>
                  <a:pt x="3758" y="3227"/>
                </a:lnTo>
                <a:cubicBezTo>
                  <a:pt x="3758" y="3454"/>
                  <a:pt x="3531" y="3639"/>
                  <a:pt x="3252" y="3639"/>
                </a:cubicBezTo>
                <a:lnTo>
                  <a:pt x="2248" y="3647"/>
                </a:lnTo>
              </a:path>
            </a:pathLst>
          </a:custGeom>
          <a:noFill/>
          <a:ln w="38100" cap="flat">
            <a:solidFill>
              <a:schemeClr val="accent2">
                <a:lumMod val="40000"/>
                <a:lumOff val="60000"/>
              </a:schemeClr>
            </a:solidFill>
            <a:prstDash val="solid"/>
            <a:miter/>
            <a:tailEnd type="triangle"/>
          </a:ln>
        </p:spPr>
        <p:txBody>
          <a:bodyPr rtlCol="0" anchor="ctr"/>
          <a:p>
            <a:pPr algn="l"/>
            <a:endParaRPr lang="zh-CN" altLang="en-US" sz="1200"/>
          </a:p>
        </p:txBody>
      </p:sp>
    </p:spTree>
    <p:custDataLst>
      <p:tags r:id="rId37"/>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84" name="picture 384"/>
          <p:cNvPicPr>
            <a:picLocks noChangeAspect="1"/>
          </p:cNvPicPr>
          <p:nvPr>
            <p:custDataLst>
              <p:tags r:id="rId1"/>
            </p:custDataLst>
          </p:nvPr>
        </p:nvPicPr>
        <p:blipFill>
          <a:blip r:embed="rId2"/>
          <a:srcRect r="39356" b="39326"/>
          <a:stretch>
            <a:fillRect/>
          </a:stretch>
        </p:blipFill>
        <p:spPr>
          <a:xfrm rot="21600000">
            <a:off x="0" y="0"/>
            <a:ext cx="12192000" cy="6858635"/>
          </a:xfrm>
          <a:prstGeom prst="rect">
            <a:avLst/>
          </a:prstGeom>
        </p:spPr>
      </p:pic>
      <p:grpSp>
        <p:nvGrpSpPr>
          <p:cNvPr id="54" name="组合 53"/>
          <p:cNvGrpSpPr/>
          <p:nvPr/>
        </p:nvGrpSpPr>
        <p:grpSpPr>
          <a:xfrm>
            <a:off x="494030" y="248285"/>
            <a:ext cx="15307945" cy="935990"/>
            <a:chOff x="2266" y="770"/>
            <a:chExt cx="24107" cy="1474"/>
          </a:xfrm>
        </p:grpSpPr>
        <p:sp>
          <p:nvSpPr>
            <p:cNvPr id="55" name="文本框 54"/>
            <p:cNvSpPr txBox="1"/>
            <p:nvPr>
              <p:custDataLst>
                <p:tags r:id="rId3"/>
              </p:custDataLst>
            </p:nvPr>
          </p:nvSpPr>
          <p:spPr>
            <a:xfrm>
              <a:off x="2493" y="842"/>
              <a:ext cx="23880" cy="1399"/>
            </a:xfrm>
            <a:prstGeom prst="rect">
              <a:avLst/>
            </a:prstGeom>
          </p:spPr>
          <p:txBody>
            <a:bodyPr lIns="90000" tIns="46800" rIns="90000" bIns="46800" anchor="ctr">
              <a:normAutofit/>
            </a:bodyPr>
            <a:lstStyle>
              <a:lvl1pPr algn="ctr" defTabSz="914400" eaLnBrk="1" fontAlgn="auto" latinLnBrk="0" hangingPunct="1">
                <a:lnSpc>
                  <a:spcPct val="90000"/>
                </a:lnSpc>
                <a:spcAft>
                  <a:spcPts val="0"/>
                </a:spcAft>
                <a:buNone/>
                <a:defRPr sz="4400" cap="all">
                  <a:solidFill>
                    <a:schemeClr val="bg1"/>
                  </a:solidFill>
                  <a:latin typeface="+mj-lt"/>
                  <a:ea typeface="+mj-ea"/>
                  <a:cs typeface="+mj-cs"/>
                </a:defRPr>
              </a:lvl1pPr>
            </a:lstStyle>
            <a:p>
              <a:pPr algn="l"/>
              <a:r>
                <a:rPr lang="en-US" altLang="zh-CN" sz="3600" b="1" dirty="0">
                  <a:solidFill>
                    <a:srgbClr val="FFF1D2"/>
                  </a:solidFill>
                  <a:latin typeface="微软雅黑" panose="020B0503020204020204" charset="-122"/>
                  <a:ea typeface="微软雅黑" panose="020B0503020204020204" charset="-122"/>
                </a:rPr>
                <a:t>Cooperative Advantages</a:t>
              </a:r>
              <a:endParaRPr lang="en-US" altLang="zh-CN" sz="3600" b="1" dirty="0">
                <a:solidFill>
                  <a:srgbClr val="FFF1D2"/>
                </a:solidFill>
                <a:latin typeface="微软雅黑" panose="020B0503020204020204" charset="-122"/>
                <a:ea typeface="微软雅黑" panose="020B0503020204020204" charset="-122"/>
              </a:endParaRPr>
            </a:p>
          </p:txBody>
        </p:sp>
        <p:sp>
          <p:nvSpPr>
            <p:cNvPr id="56" name="矩形 55"/>
            <p:cNvSpPr/>
            <p:nvPr/>
          </p:nvSpPr>
          <p:spPr>
            <a:xfrm>
              <a:off x="2266" y="770"/>
              <a:ext cx="227" cy="14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rgbClr val="FFF1D2"/>
                </a:solidFill>
              </a:endParaRPr>
            </a:p>
          </p:txBody>
        </p:sp>
      </p:grpSp>
      <p:sp>
        <p:nvSpPr>
          <p:cNvPr id="743" name="对象2"/>
          <p:cNvSpPr/>
          <p:nvPr>
            <p:custDataLst>
              <p:tags r:id="rId4"/>
            </p:custDataLst>
          </p:nvPr>
        </p:nvSpPr>
        <p:spPr>
          <a:xfrm>
            <a:off x="4464036" y="2551303"/>
            <a:ext cx="3175716" cy="3175716"/>
          </a:xfrm>
          <a:custGeom>
            <a:avLst/>
            <a:gdLst/>
            <a:ahLst/>
            <a:cxnLst/>
            <a:rect l="l" t="t" r="r" b="b"/>
            <a:pathLst>
              <a:path w="3200400" h="3200400">
                <a:moveTo>
                  <a:pt x="1563624" y="0"/>
                </a:moveTo>
                <a:cubicBezTo>
                  <a:pt x="1572768" y="0"/>
                  <a:pt x="1591056" y="0"/>
                  <a:pt x="1600200" y="0"/>
                </a:cubicBezTo>
                <a:cubicBezTo>
                  <a:pt x="1609344" y="0"/>
                  <a:pt x="1627632" y="0"/>
                  <a:pt x="1636776" y="0"/>
                </a:cubicBezTo>
                <a:cubicBezTo>
                  <a:pt x="1645920" y="0"/>
                  <a:pt x="1645920" y="0"/>
                  <a:pt x="1645920" y="9144"/>
                </a:cubicBezTo>
                <a:cubicBezTo>
                  <a:pt x="1645920" y="9144"/>
                  <a:pt x="1645920" y="9144"/>
                  <a:pt x="1636776" y="9144"/>
                </a:cubicBezTo>
                <a:cubicBezTo>
                  <a:pt x="1627632" y="9144"/>
                  <a:pt x="1609344" y="9144"/>
                  <a:pt x="1600200" y="9144"/>
                </a:cubicBezTo>
                <a:cubicBezTo>
                  <a:pt x="1591056" y="9144"/>
                  <a:pt x="1572768" y="9144"/>
                  <a:pt x="1563624" y="9144"/>
                </a:cubicBezTo>
                <a:cubicBezTo>
                  <a:pt x="1554480" y="9144"/>
                  <a:pt x="1554480" y="9144"/>
                  <a:pt x="1554480" y="9144"/>
                </a:cubicBezTo>
                <a:cubicBezTo>
                  <a:pt x="1554480" y="0"/>
                  <a:pt x="1554480" y="0"/>
                  <a:pt x="1563624" y="0"/>
                </a:cubicBezTo>
                <a:moveTo>
                  <a:pt x="1490472" y="9144"/>
                </a:moveTo>
                <a:cubicBezTo>
                  <a:pt x="1490472" y="9144"/>
                  <a:pt x="1490472" y="18288"/>
                  <a:pt x="1481328" y="18288"/>
                </a:cubicBezTo>
                <a:cubicBezTo>
                  <a:pt x="1453896" y="18288"/>
                  <a:pt x="1435608" y="18288"/>
                  <a:pt x="1408176" y="27432"/>
                </a:cubicBezTo>
                <a:cubicBezTo>
                  <a:pt x="1399032" y="27432"/>
                  <a:pt x="1399032" y="18288"/>
                  <a:pt x="1399032" y="18288"/>
                </a:cubicBezTo>
                <a:cubicBezTo>
                  <a:pt x="1399032" y="18288"/>
                  <a:pt x="1399032" y="9144"/>
                  <a:pt x="1408176" y="9144"/>
                </a:cubicBezTo>
                <a:cubicBezTo>
                  <a:pt x="1426464" y="9144"/>
                  <a:pt x="1453896" y="9144"/>
                  <a:pt x="1481328" y="0"/>
                </a:cubicBezTo>
                <a:cubicBezTo>
                  <a:pt x="1481328" y="0"/>
                  <a:pt x="1490472" y="9144"/>
                  <a:pt x="1490472" y="9144"/>
                </a:cubicBezTo>
                <a:moveTo>
                  <a:pt x="1709928" y="9144"/>
                </a:moveTo>
                <a:cubicBezTo>
                  <a:pt x="1709928" y="9144"/>
                  <a:pt x="1719072" y="0"/>
                  <a:pt x="1719072" y="0"/>
                </a:cubicBezTo>
                <a:cubicBezTo>
                  <a:pt x="1746504" y="9144"/>
                  <a:pt x="1773936" y="9144"/>
                  <a:pt x="1792224" y="9144"/>
                </a:cubicBezTo>
                <a:cubicBezTo>
                  <a:pt x="1801368" y="9144"/>
                  <a:pt x="1801368" y="18288"/>
                  <a:pt x="1801368" y="18288"/>
                </a:cubicBezTo>
                <a:cubicBezTo>
                  <a:pt x="1801368" y="18288"/>
                  <a:pt x="1801368" y="27432"/>
                  <a:pt x="1792224" y="27432"/>
                </a:cubicBezTo>
                <a:cubicBezTo>
                  <a:pt x="1764792" y="18288"/>
                  <a:pt x="1746504" y="18288"/>
                  <a:pt x="1719072" y="18288"/>
                </a:cubicBezTo>
                <a:cubicBezTo>
                  <a:pt x="1709928" y="18288"/>
                  <a:pt x="1709928" y="9144"/>
                  <a:pt x="1709928" y="9144"/>
                </a:cubicBezTo>
                <a:moveTo>
                  <a:pt x="1335024" y="27432"/>
                </a:moveTo>
                <a:cubicBezTo>
                  <a:pt x="1335024" y="27432"/>
                  <a:pt x="1335024" y="36576"/>
                  <a:pt x="1325880" y="36576"/>
                </a:cubicBezTo>
                <a:cubicBezTo>
                  <a:pt x="1298448" y="36576"/>
                  <a:pt x="1280160" y="45720"/>
                  <a:pt x="1252728" y="54864"/>
                </a:cubicBezTo>
                <a:cubicBezTo>
                  <a:pt x="1252728" y="54864"/>
                  <a:pt x="1243584" y="45720"/>
                  <a:pt x="1243584" y="45720"/>
                </a:cubicBezTo>
                <a:cubicBezTo>
                  <a:pt x="1243584" y="45720"/>
                  <a:pt x="1243584" y="36576"/>
                  <a:pt x="1252728" y="36576"/>
                </a:cubicBezTo>
                <a:cubicBezTo>
                  <a:pt x="1271016" y="36576"/>
                  <a:pt x="1298448" y="27432"/>
                  <a:pt x="1325880" y="27432"/>
                </a:cubicBezTo>
                <a:cubicBezTo>
                  <a:pt x="1325880" y="18288"/>
                  <a:pt x="1335024" y="27432"/>
                  <a:pt x="1335024" y="27432"/>
                </a:cubicBezTo>
                <a:moveTo>
                  <a:pt x="1865376" y="27432"/>
                </a:moveTo>
                <a:cubicBezTo>
                  <a:pt x="1865376" y="27432"/>
                  <a:pt x="1874520" y="18288"/>
                  <a:pt x="1874520" y="27432"/>
                </a:cubicBezTo>
                <a:cubicBezTo>
                  <a:pt x="1901952" y="27432"/>
                  <a:pt x="1929384" y="36576"/>
                  <a:pt x="1947672" y="36576"/>
                </a:cubicBezTo>
                <a:cubicBezTo>
                  <a:pt x="1956816" y="36576"/>
                  <a:pt x="1956816" y="45720"/>
                  <a:pt x="1956816" y="45720"/>
                </a:cubicBezTo>
                <a:cubicBezTo>
                  <a:pt x="1956816" y="45720"/>
                  <a:pt x="1947672" y="54864"/>
                  <a:pt x="1947672" y="54864"/>
                </a:cubicBezTo>
                <a:cubicBezTo>
                  <a:pt x="1920240" y="45720"/>
                  <a:pt x="1901952" y="36576"/>
                  <a:pt x="1874520" y="36576"/>
                </a:cubicBezTo>
                <a:cubicBezTo>
                  <a:pt x="1865376" y="36576"/>
                  <a:pt x="1865376" y="27432"/>
                  <a:pt x="1865376" y="27432"/>
                </a:cubicBezTo>
                <a:moveTo>
                  <a:pt x="1179576" y="64008"/>
                </a:moveTo>
                <a:cubicBezTo>
                  <a:pt x="1179576" y="64008"/>
                  <a:pt x="1179576" y="73152"/>
                  <a:pt x="1179576" y="73152"/>
                </a:cubicBezTo>
                <a:cubicBezTo>
                  <a:pt x="1152144" y="73152"/>
                  <a:pt x="1124712" y="82296"/>
                  <a:pt x="1106424" y="91440"/>
                </a:cubicBezTo>
                <a:cubicBezTo>
                  <a:pt x="1097280" y="91440"/>
                  <a:pt x="1097280" y="91440"/>
                  <a:pt x="1097280" y="91440"/>
                </a:cubicBezTo>
                <a:cubicBezTo>
                  <a:pt x="1097280" y="82296"/>
                  <a:pt x="1097280" y="82296"/>
                  <a:pt x="1097280" y="82296"/>
                </a:cubicBezTo>
                <a:cubicBezTo>
                  <a:pt x="1124712" y="73152"/>
                  <a:pt x="1152144" y="64008"/>
                  <a:pt x="1170432" y="54864"/>
                </a:cubicBezTo>
                <a:cubicBezTo>
                  <a:pt x="1179576" y="54864"/>
                  <a:pt x="1179576" y="54864"/>
                  <a:pt x="1179576" y="64008"/>
                </a:cubicBezTo>
                <a:moveTo>
                  <a:pt x="2020824" y="64008"/>
                </a:moveTo>
                <a:cubicBezTo>
                  <a:pt x="2020824" y="54864"/>
                  <a:pt x="2020824" y="54864"/>
                  <a:pt x="2029968" y="54864"/>
                </a:cubicBezTo>
                <a:cubicBezTo>
                  <a:pt x="2048256" y="64008"/>
                  <a:pt x="2075688" y="73152"/>
                  <a:pt x="2103120" y="82296"/>
                </a:cubicBezTo>
                <a:cubicBezTo>
                  <a:pt x="2103120" y="82296"/>
                  <a:pt x="2103120" y="82296"/>
                  <a:pt x="2103120" y="91440"/>
                </a:cubicBezTo>
                <a:cubicBezTo>
                  <a:pt x="2103120" y="91440"/>
                  <a:pt x="2103120" y="91440"/>
                  <a:pt x="2093976" y="91440"/>
                </a:cubicBezTo>
                <a:cubicBezTo>
                  <a:pt x="2075688" y="82296"/>
                  <a:pt x="2048256" y="73152"/>
                  <a:pt x="2020824" y="73152"/>
                </a:cubicBezTo>
                <a:cubicBezTo>
                  <a:pt x="2020824" y="73152"/>
                  <a:pt x="2020824" y="64008"/>
                  <a:pt x="2020824" y="64008"/>
                </a:cubicBezTo>
                <a:moveTo>
                  <a:pt x="2167128" y="109728"/>
                </a:moveTo>
                <a:cubicBezTo>
                  <a:pt x="2167128" y="109728"/>
                  <a:pt x="2176272" y="109728"/>
                  <a:pt x="2176272" y="109728"/>
                </a:cubicBezTo>
                <a:cubicBezTo>
                  <a:pt x="2203704" y="118872"/>
                  <a:pt x="2221992" y="128016"/>
                  <a:pt x="2249424" y="137160"/>
                </a:cubicBezTo>
                <a:cubicBezTo>
                  <a:pt x="2249424" y="137160"/>
                  <a:pt x="2249424" y="146304"/>
                  <a:pt x="2249424" y="146304"/>
                </a:cubicBezTo>
                <a:cubicBezTo>
                  <a:pt x="2249424" y="146304"/>
                  <a:pt x="2249424" y="146304"/>
                  <a:pt x="2240280" y="146304"/>
                </a:cubicBezTo>
                <a:cubicBezTo>
                  <a:pt x="2221992" y="137160"/>
                  <a:pt x="2194560" y="128016"/>
                  <a:pt x="2176272" y="118872"/>
                </a:cubicBezTo>
                <a:cubicBezTo>
                  <a:pt x="2167128" y="118872"/>
                  <a:pt x="2167128" y="109728"/>
                  <a:pt x="2167128" y="109728"/>
                </a:cubicBezTo>
                <a:moveTo>
                  <a:pt x="1033272" y="109728"/>
                </a:moveTo>
                <a:cubicBezTo>
                  <a:pt x="1033272" y="109728"/>
                  <a:pt x="1033272" y="118872"/>
                  <a:pt x="1024128" y="118872"/>
                </a:cubicBezTo>
                <a:cubicBezTo>
                  <a:pt x="1005840" y="128016"/>
                  <a:pt x="978408" y="137160"/>
                  <a:pt x="960120" y="146304"/>
                </a:cubicBezTo>
                <a:cubicBezTo>
                  <a:pt x="950976" y="146304"/>
                  <a:pt x="950976" y="146304"/>
                  <a:pt x="950976" y="146304"/>
                </a:cubicBezTo>
                <a:cubicBezTo>
                  <a:pt x="950976" y="146304"/>
                  <a:pt x="950976" y="137160"/>
                  <a:pt x="950976" y="137160"/>
                </a:cubicBezTo>
                <a:cubicBezTo>
                  <a:pt x="978408" y="128016"/>
                  <a:pt x="996696" y="118872"/>
                  <a:pt x="1024128" y="109728"/>
                </a:cubicBezTo>
                <a:cubicBezTo>
                  <a:pt x="1024128" y="109728"/>
                  <a:pt x="1033272" y="109728"/>
                  <a:pt x="1033272" y="109728"/>
                </a:cubicBezTo>
                <a:moveTo>
                  <a:pt x="2313432" y="173736"/>
                </a:moveTo>
                <a:cubicBezTo>
                  <a:pt x="2313432" y="173736"/>
                  <a:pt x="2313432" y="164592"/>
                  <a:pt x="2322576" y="173736"/>
                </a:cubicBezTo>
                <a:cubicBezTo>
                  <a:pt x="2340864" y="182880"/>
                  <a:pt x="2368296" y="192024"/>
                  <a:pt x="2386584" y="210312"/>
                </a:cubicBezTo>
                <a:cubicBezTo>
                  <a:pt x="2395728" y="210312"/>
                  <a:pt x="2395728" y="210312"/>
                  <a:pt x="2395728" y="219456"/>
                </a:cubicBezTo>
                <a:cubicBezTo>
                  <a:pt x="2386584" y="219456"/>
                  <a:pt x="2386584" y="219456"/>
                  <a:pt x="2386584" y="219456"/>
                </a:cubicBezTo>
                <a:cubicBezTo>
                  <a:pt x="2359152" y="210312"/>
                  <a:pt x="2340864" y="192024"/>
                  <a:pt x="2313432" y="182880"/>
                </a:cubicBezTo>
                <a:cubicBezTo>
                  <a:pt x="2313432" y="182880"/>
                  <a:pt x="2313432" y="173736"/>
                  <a:pt x="2313432" y="173736"/>
                </a:cubicBezTo>
                <a:moveTo>
                  <a:pt x="886968" y="173736"/>
                </a:moveTo>
                <a:cubicBezTo>
                  <a:pt x="886968" y="173736"/>
                  <a:pt x="886968" y="182880"/>
                  <a:pt x="886968" y="182880"/>
                </a:cubicBezTo>
                <a:cubicBezTo>
                  <a:pt x="859536" y="192024"/>
                  <a:pt x="841248" y="210312"/>
                  <a:pt x="813816" y="219456"/>
                </a:cubicBezTo>
                <a:cubicBezTo>
                  <a:pt x="813816" y="219456"/>
                  <a:pt x="813816" y="219456"/>
                  <a:pt x="804672" y="219456"/>
                </a:cubicBezTo>
                <a:cubicBezTo>
                  <a:pt x="804672" y="210312"/>
                  <a:pt x="804672" y="210312"/>
                  <a:pt x="813816" y="210312"/>
                </a:cubicBezTo>
                <a:cubicBezTo>
                  <a:pt x="832104" y="192024"/>
                  <a:pt x="859536" y="182880"/>
                  <a:pt x="877824" y="173736"/>
                </a:cubicBezTo>
                <a:cubicBezTo>
                  <a:pt x="886968" y="164592"/>
                  <a:pt x="886968" y="173736"/>
                  <a:pt x="886968" y="173736"/>
                </a:cubicBezTo>
                <a:moveTo>
                  <a:pt x="2450592" y="246888"/>
                </a:moveTo>
                <a:cubicBezTo>
                  <a:pt x="2450592" y="246888"/>
                  <a:pt x="2450592" y="246888"/>
                  <a:pt x="2459736" y="246888"/>
                </a:cubicBezTo>
                <a:cubicBezTo>
                  <a:pt x="2478024" y="265176"/>
                  <a:pt x="2496312" y="274320"/>
                  <a:pt x="2523744" y="292608"/>
                </a:cubicBezTo>
                <a:cubicBezTo>
                  <a:pt x="2523744" y="292608"/>
                  <a:pt x="2523744" y="301752"/>
                  <a:pt x="2523744" y="301752"/>
                </a:cubicBezTo>
                <a:cubicBezTo>
                  <a:pt x="2523744" y="301752"/>
                  <a:pt x="2514600" y="301752"/>
                  <a:pt x="2514600" y="301752"/>
                </a:cubicBezTo>
                <a:cubicBezTo>
                  <a:pt x="2496312" y="283464"/>
                  <a:pt x="2468880" y="274320"/>
                  <a:pt x="2450592" y="256032"/>
                </a:cubicBezTo>
                <a:cubicBezTo>
                  <a:pt x="2450592" y="256032"/>
                  <a:pt x="2441448" y="256032"/>
                  <a:pt x="2450592" y="246888"/>
                </a:cubicBezTo>
                <a:moveTo>
                  <a:pt x="749808" y="246888"/>
                </a:moveTo>
                <a:cubicBezTo>
                  <a:pt x="758952" y="256032"/>
                  <a:pt x="749808" y="256032"/>
                  <a:pt x="749808" y="256032"/>
                </a:cubicBezTo>
                <a:cubicBezTo>
                  <a:pt x="731520" y="274320"/>
                  <a:pt x="704088" y="283464"/>
                  <a:pt x="685800" y="301752"/>
                </a:cubicBezTo>
                <a:cubicBezTo>
                  <a:pt x="685800" y="301752"/>
                  <a:pt x="676656" y="301752"/>
                  <a:pt x="676656" y="301752"/>
                </a:cubicBezTo>
                <a:cubicBezTo>
                  <a:pt x="676656" y="301752"/>
                  <a:pt x="676656" y="292608"/>
                  <a:pt x="676656" y="292608"/>
                </a:cubicBezTo>
                <a:cubicBezTo>
                  <a:pt x="704088" y="274320"/>
                  <a:pt x="722376" y="265176"/>
                  <a:pt x="740664" y="246888"/>
                </a:cubicBezTo>
                <a:cubicBezTo>
                  <a:pt x="749808" y="246888"/>
                  <a:pt x="749808" y="246888"/>
                  <a:pt x="749808" y="246888"/>
                </a:cubicBezTo>
                <a:moveTo>
                  <a:pt x="2578608" y="338328"/>
                </a:moveTo>
                <a:cubicBezTo>
                  <a:pt x="2578608" y="338328"/>
                  <a:pt x="2578608" y="338328"/>
                  <a:pt x="2587752" y="338328"/>
                </a:cubicBezTo>
                <a:cubicBezTo>
                  <a:pt x="2606040" y="356616"/>
                  <a:pt x="2624328" y="374904"/>
                  <a:pt x="2642616" y="384048"/>
                </a:cubicBezTo>
                <a:cubicBezTo>
                  <a:pt x="2651760" y="393192"/>
                  <a:pt x="2651760" y="393192"/>
                  <a:pt x="2642616" y="393192"/>
                </a:cubicBezTo>
                <a:cubicBezTo>
                  <a:pt x="2642616" y="402336"/>
                  <a:pt x="2642616" y="402336"/>
                  <a:pt x="2633472" y="402336"/>
                </a:cubicBezTo>
                <a:cubicBezTo>
                  <a:pt x="2615184" y="384048"/>
                  <a:pt x="2596896" y="365760"/>
                  <a:pt x="2578608" y="347472"/>
                </a:cubicBezTo>
                <a:cubicBezTo>
                  <a:pt x="2578608" y="347472"/>
                  <a:pt x="2569464" y="338328"/>
                  <a:pt x="2578608" y="338328"/>
                </a:cubicBezTo>
                <a:moveTo>
                  <a:pt x="621792" y="338328"/>
                </a:moveTo>
                <a:cubicBezTo>
                  <a:pt x="630936" y="338328"/>
                  <a:pt x="621792" y="347472"/>
                  <a:pt x="621792" y="347472"/>
                </a:cubicBezTo>
                <a:cubicBezTo>
                  <a:pt x="603504" y="365760"/>
                  <a:pt x="585216" y="384048"/>
                  <a:pt x="566928" y="402336"/>
                </a:cubicBezTo>
                <a:cubicBezTo>
                  <a:pt x="557784" y="402336"/>
                  <a:pt x="557784" y="402336"/>
                  <a:pt x="557784" y="393192"/>
                </a:cubicBezTo>
                <a:cubicBezTo>
                  <a:pt x="548640" y="393192"/>
                  <a:pt x="548640" y="393192"/>
                  <a:pt x="557784" y="384048"/>
                </a:cubicBezTo>
                <a:cubicBezTo>
                  <a:pt x="576072" y="374904"/>
                  <a:pt x="594360" y="356616"/>
                  <a:pt x="612648" y="338328"/>
                </a:cubicBezTo>
                <a:cubicBezTo>
                  <a:pt x="621792" y="338328"/>
                  <a:pt x="621792" y="338328"/>
                  <a:pt x="621792" y="338328"/>
                </a:cubicBezTo>
                <a:moveTo>
                  <a:pt x="2697480" y="438912"/>
                </a:moveTo>
                <a:cubicBezTo>
                  <a:pt x="2697480" y="438912"/>
                  <a:pt x="2697480" y="438912"/>
                  <a:pt x="2706624" y="438912"/>
                </a:cubicBezTo>
                <a:cubicBezTo>
                  <a:pt x="2724912" y="457200"/>
                  <a:pt x="2743200" y="475488"/>
                  <a:pt x="2761488" y="493776"/>
                </a:cubicBezTo>
                <a:cubicBezTo>
                  <a:pt x="2761488" y="502920"/>
                  <a:pt x="2761488" y="502920"/>
                  <a:pt x="2761488" y="502920"/>
                </a:cubicBezTo>
                <a:cubicBezTo>
                  <a:pt x="2752344" y="512064"/>
                  <a:pt x="2752344" y="512064"/>
                  <a:pt x="2752344" y="502920"/>
                </a:cubicBezTo>
                <a:cubicBezTo>
                  <a:pt x="2734056" y="484632"/>
                  <a:pt x="2715768" y="466344"/>
                  <a:pt x="2697480" y="448056"/>
                </a:cubicBezTo>
                <a:cubicBezTo>
                  <a:pt x="2688336" y="448056"/>
                  <a:pt x="2688336" y="448056"/>
                  <a:pt x="2697480" y="438912"/>
                </a:cubicBezTo>
                <a:moveTo>
                  <a:pt x="502920" y="438912"/>
                </a:moveTo>
                <a:cubicBezTo>
                  <a:pt x="512064" y="448056"/>
                  <a:pt x="512064" y="448056"/>
                  <a:pt x="502920" y="448056"/>
                </a:cubicBezTo>
                <a:cubicBezTo>
                  <a:pt x="484632" y="466344"/>
                  <a:pt x="466344" y="484632"/>
                  <a:pt x="448056" y="502920"/>
                </a:cubicBezTo>
                <a:cubicBezTo>
                  <a:pt x="448056" y="512064"/>
                  <a:pt x="448056" y="512064"/>
                  <a:pt x="438912" y="502920"/>
                </a:cubicBezTo>
                <a:cubicBezTo>
                  <a:pt x="438912" y="502920"/>
                  <a:pt x="438912" y="502920"/>
                  <a:pt x="438912" y="493776"/>
                </a:cubicBezTo>
                <a:cubicBezTo>
                  <a:pt x="457200" y="475488"/>
                  <a:pt x="475488" y="457200"/>
                  <a:pt x="493776" y="438912"/>
                </a:cubicBezTo>
                <a:cubicBezTo>
                  <a:pt x="502920" y="438912"/>
                  <a:pt x="502920" y="438912"/>
                  <a:pt x="502920" y="438912"/>
                </a:cubicBezTo>
                <a:moveTo>
                  <a:pt x="2807208" y="557784"/>
                </a:moveTo>
                <a:cubicBezTo>
                  <a:pt x="2807208" y="548640"/>
                  <a:pt x="2807208" y="548640"/>
                  <a:pt x="2816352" y="557784"/>
                </a:cubicBezTo>
                <a:cubicBezTo>
                  <a:pt x="2825496" y="576072"/>
                  <a:pt x="2843784" y="594360"/>
                  <a:pt x="2862072" y="612648"/>
                </a:cubicBezTo>
                <a:cubicBezTo>
                  <a:pt x="2862072" y="621792"/>
                  <a:pt x="2862072" y="621792"/>
                  <a:pt x="2862072" y="621792"/>
                </a:cubicBezTo>
                <a:cubicBezTo>
                  <a:pt x="2862072" y="630936"/>
                  <a:pt x="2852928" y="621792"/>
                  <a:pt x="2852928" y="621792"/>
                </a:cubicBezTo>
                <a:cubicBezTo>
                  <a:pt x="2834640" y="603504"/>
                  <a:pt x="2816352" y="585216"/>
                  <a:pt x="2798064" y="566928"/>
                </a:cubicBezTo>
                <a:cubicBezTo>
                  <a:pt x="2798064" y="557784"/>
                  <a:pt x="2798064" y="557784"/>
                  <a:pt x="2807208" y="557784"/>
                </a:cubicBezTo>
                <a:moveTo>
                  <a:pt x="393192" y="557784"/>
                </a:moveTo>
                <a:cubicBezTo>
                  <a:pt x="402336" y="557784"/>
                  <a:pt x="402336" y="557784"/>
                  <a:pt x="402336" y="566928"/>
                </a:cubicBezTo>
                <a:cubicBezTo>
                  <a:pt x="384048" y="585216"/>
                  <a:pt x="365760" y="603504"/>
                  <a:pt x="347472" y="621792"/>
                </a:cubicBezTo>
                <a:cubicBezTo>
                  <a:pt x="347472" y="621792"/>
                  <a:pt x="338328" y="630936"/>
                  <a:pt x="338328" y="621792"/>
                </a:cubicBezTo>
                <a:cubicBezTo>
                  <a:pt x="338328" y="621792"/>
                  <a:pt x="338328" y="621792"/>
                  <a:pt x="338328" y="612648"/>
                </a:cubicBezTo>
                <a:cubicBezTo>
                  <a:pt x="356616" y="594360"/>
                  <a:pt x="374904" y="576072"/>
                  <a:pt x="384048" y="557784"/>
                </a:cubicBezTo>
                <a:cubicBezTo>
                  <a:pt x="393192" y="548640"/>
                  <a:pt x="393192" y="548640"/>
                  <a:pt x="393192" y="557784"/>
                </a:cubicBezTo>
                <a:moveTo>
                  <a:pt x="2898648" y="676656"/>
                </a:moveTo>
                <a:cubicBezTo>
                  <a:pt x="2898648" y="676656"/>
                  <a:pt x="2907792" y="676656"/>
                  <a:pt x="2907792" y="676656"/>
                </a:cubicBezTo>
                <a:cubicBezTo>
                  <a:pt x="2926080" y="704088"/>
                  <a:pt x="2935224" y="722376"/>
                  <a:pt x="2953512" y="740664"/>
                </a:cubicBezTo>
                <a:cubicBezTo>
                  <a:pt x="2953512" y="749808"/>
                  <a:pt x="2953512" y="749808"/>
                  <a:pt x="2953512" y="749808"/>
                </a:cubicBezTo>
                <a:cubicBezTo>
                  <a:pt x="2944368" y="758952"/>
                  <a:pt x="2944368" y="749808"/>
                  <a:pt x="2944368" y="749808"/>
                </a:cubicBezTo>
                <a:cubicBezTo>
                  <a:pt x="2926080" y="731520"/>
                  <a:pt x="2916936" y="704088"/>
                  <a:pt x="2898648" y="685800"/>
                </a:cubicBezTo>
                <a:cubicBezTo>
                  <a:pt x="2898648" y="685800"/>
                  <a:pt x="2898648" y="676656"/>
                  <a:pt x="2898648" y="676656"/>
                </a:cubicBezTo>
                <a:moveTo>
                  <a:pt x="301752" y="676656"/>
                </a:moveTo>
                <a:cubicBezTo>
                  <a:pt x="301752" y="676656"/>
                  <a:pt x="301752" y="685800"/>
                  <a:pt x="301752" y="685800"/>
                </a:cubicBezTo>
                <a:cubicBezTo>
                  <a:pt x="283464" y="704088"/>
                  <a:pt x="274320" y="731520"/>
                  <a:pt x="256032" y="749808"/>
                </a:cubicBezTo>
                <a:cubicBezTo>
                  <a:pt x="256032" y="749808"/>
                  <a:pt x="256032" y="758952"/>
                  <a:pt x="246888" y="749808"/>
                </a:cubicBezTo>
                <a:cubicBezTo>
                  <a:pt x="246888" y="749808"/>
                  <a:pt x="246888" y="749808"/>
                  <a:pt x="246888" y="740664"/>
                </a:cubicBezTo>
                <a:cubicBezTo>
                  <a:pt x="265176" y="722376"/>
                  <a:pt x="274320" y="704088"/>
                  <a:pt x="292608" y="676656"/>
                </a:cubicBezTo>
                <a:cubicBezTo>
                  <a:pt x="292608" y="676656"/>
                  <a:pt x="301752" y="676656"/>
                  <a:pt x="301752" y="676656"/>
                </a:cubicBezTo>
                <a:moveTo>
                  <a:pt x="2980944" y="804672"/>
                </a:moveTo>
                <a:cubicBezTo>
                  <a:pt x="2990088" y="804672"/>
                  <a:pt x="2990088" y="804672"/>
                  <a:pt x="2990088" y="813816"/>
                </a:cubicBezTo>
                <a:cubicBezTo>
                  <a:pt x="3008376" y="832104"/>
                  <a:pt x="3017520" y="859536"/>
                  <a:pt x="3026664" y="877824"/>
                </a:cubicBezTo>
                <a:cubicBezTo>
                  <a:pt x="3035808" y="886968"/>
                  <a:pt x="3026664" y="886968"/>
                  <a:pt x="3026664" y="886968"/>
                </a:cubicBezTo>
                <a:cubicBezTo>
                  <a:pt x="3026664" y="886968"/>
                  <a:pt x="3017520" y="886968"/>
                  <a:pt x="3017520" y="886968"/>
                </a:cubicBezTo>
                <a:cubicBezTo>
                  <a:pt x="3008376" y="859536"/>
                  <a:pt x="2990088" y="841248"/>
                  <a:pt x="2980944" y="813816"/>
                </a:cubicBezTo>
                <a:cubicBezTo>
                  <a:pt x="2980944" y="813816"/>
                  <a:pt x="2980944" y="813816"/>
                  <a:pt x="2980944" y="804672"/>
                </a:cubicBezTo>
                <a:moveTo>
                  <a:pt x="219456" y="804672"/>
                </a:moveTo>
                <a:cubicBezTo>
                  <a:pt x="219456" y="813816"/>
                  <a:pt x="219456" y="813816"/>
                  <a:pt x="219456" y="813816"/>
                </a:cubicBezTo>
                <a:cubicBezTo>
                  <a:pt x="210312" y="841248"/>
                  <a:pt x="192024" y="859536"/>
                  <a:pt x="182880" y="886968"/>
                </a:cubicBezTo>
                <a:cubicBezTo>
                  <a:pt x="182880" y="886968"/>
                  <a:pt x="173736" y="886968"/>
                  <a:pt x="173736" y="886968"/>
                </a:cubicBezTo>
                <a:cubicBezTo>
                  <a:pt x="173736" y="886968"/>
                  <a:pt x="164592" y="886968"/>
                  <a:pt x="173736" y="877824"/>
                </a:cubicBezTo>
                <a:cubicBezTo>
                  <a:pt x="182880" y="859536"/>
                  <a:pt x="192024" y="832104"/>
                  <a:pt x="210312" y="813816"/>
                </a:cubicBezTo>
                <a:cubicBezTo>
                  <a:pt x="210312" y="804672"/>
                  <a:pt x="210312" y="804672"/>
                  <a:pt x="219456" y="804672"/>
                </a:cubicBezTo>
                <a:moveTo>
                  <a:pt x="146304" y="950976"/>
                </a:moveTo>
                <a:cubicBezTo>
                  <a:pt x="146304" y="950976"/>
                  <a:pt x="146304" y="950976"/>
                  <a:pt x="146304" y="960120"/>
                </a:cubicBezTo>
                <a:cubicBezTo>
                  <a:pt x="137160" y="978408"/>
                  <a:pt x="128016" y="1005840"/>
                  <a:pt x="118872" y="1024128"/>
                </a:cubicBezTo>
                <a:cubicBezTo>
                  <a:pt x="118872" y="1033272"/>
                  <a:pt x="109728" y="1033272"/>
                  <a:pt x="109728" y="1033272"/>
                </a:cubicBezTo>
                <a:cubicBezTo>
                  <a:pt x="109728" y="1033272"/>
                  <a:pt x="109728" y="1024128"/>
                  <a:pt x="109728" y="1024128"/>
                </a:cubicBezTo>
                <a:cubicBezTo>
                  <a:pt x="118872" y="996696"/>
                  <a:pt x="128016" y="978408"/>
                  <a:pt x="137160" y="950976"/>
                </a:cubicBezTo>
                <a:cubicBezTo>
                  <a:pt x="137160" y="950976"/>
                  <a:pt x="146304" y="950976"/>
                  <a:pt x="146304" y="950976"/>
                </a:cubicBezTo>
                <a:moveTo>
                  <a:pt x="3054096" y="950976"/>
                </a:moveTo>
                <a:cubicBezTo>
                  <a:pt x="3054096" y="950976"/>
                  <a:pt x="3063240" y="950976"/>
                  <a:pt x="3063240" y="950976"/>
                </a:cubicBezTo>
                <a:cubicBezTo>
                  <a:pt x="3072384" y="978408"/>
                  <a:pt x="3081528" y="996696"/>
                  <a:pt x="3090672" y="1024128"/>
                </a:cubicBezTo>
                <a:cubicBezTo>
                  <a:pt x="3090672" y="1024128"/>
                  <a:pt x="3090672" y="1033272"/>
                  <a:pt x="3090672" y="1033272"/>
                </a:cubicBezTo>
                <a:cubicBezTo>
                  <a:pt x="3090672" y="1033272"/>
                  <a:pt x="3081528" y="1033272"/>
                  <a:pt x="3081528" y="1024128"/>
                </a:cubicBezTo>
                <a:cubicBezTo>
                  <a:pt x="3072384" y="1005840"/>
                  <a:pt x="3063240" y="978408"/>
                  <a:pt x="3054096" y="960120"/>
                </a:cubicBezTo>
                <a:cubicBezTo>
                  <a:pt x="3054096" y="950976"/>
                  <a:pt x="3054096" y="950976"/>
                  <a:pt x="3054096" y="950976"/>
                </a:cubicBezTo>
                <a:moveTo>
                  <a:pt x="91440" y="1097280"/>
                </a:moveTo>
                <a:cubicBezTo>
                  <a:pt x="91440" y="1097280"/>
                  <a:pt x="91440" y="1097280"/>
                  <a:pt x="91440" y="1106424"/>
                </a:cubicBezTo>
                <a:cubicBezTo>
                  <a:pt x="82296" y="1124712"/>
                  <a:pt x="73152" y="1152144"/>
                  <a:pt x="73152" y="1179576"/>
                </a:cubicBezTo>
                <a:cubicBezTo>
                  <a:pt x="73152" y="1179576"/>
                  <a:pt x="64008" y="1179576"/>
                  <a:pt x="64008" y="1179576"/>
                </a:cubicBezTo>
                <a:cubicBezTo>
                  <a:pt x="54864" y="1179576"/>
                  <a:pt x="54864" y="1179576"/>
                  <a:pt x="54864" y="1170432"/>
                </a:cubicBezTo>
                <a:cubicBezTo>
                  <a:pt x="64008" y="1152144"/>
                  <a:pt x="73152" y="1124712"/>
                  <a:pt x="82296" y="1097280"/>
                </a:cubicBezTo>
                <a:cubicBezTo>
                  <a:pt x="82296" y="1097280"/>
                  <a:pt x="82296" y="1097280"/>
                  <a:pt x="91440" y="1097280"/>
                </a:cubicBezTo>
                <a:moveTo>
                  <a:pt x="3108960" y="1097280"/>
                </a:moveTo>
                <a:cubicBezTo>
                  <a:pt x="3118104" y="1097280"/>
                  <a:pt x="3118104" y="1097280"/>
                  <a:pt x="3118104" y="1097280"/>
                </a:cubicBezTo>
                <a:cubicBezTo>
                  <a:pt x="3127248" y="1124712"/>
                  <a:pt x="3136392" y="1152144"/>
                  <a:pt x="3145536" y="1170432"/>
                </a:cubicBezTo>
                <a:cubicBezTo>
                  <a:pt x="3145536" y="1179576"/>
                  <a:pt x="3145536" y="1179576"/>
                  <a:pt x="3136392" y="1179576"/>
                </a:cubicBezTo>
                <a:cubicBezTo>
                  <a:pt x="3136392" y="1179576"/>
                  <a:pt x="3127248" y="1179576"/>
                  <a:pt x="3127248" y="1179576"/>
                </a:cubicBezTo>
                <a:cubicBezTo>
                  <a:pt x="3127248" y="1152144"/>
                  <a:pt x="3118104" y="1124712"/>
                  <a:pt x="3108960" y="1106424"/>
                </a:cubicBezTo>
                <a:cubicBezTo>
                  <a:pt x="3108960" y="1097280"/>
                  <a:pt x="3108960" y="1097280"/>
                  <a:pt x="3108960" y="1097280"/>
                </a:cubicBezTo>
                <a:moveTo>
                  <a:pt x="45720" y="1243584"/>
                </a:moveTo>
                <a:cubicBezTo>
                  <a:pt x="45720" y="1243584"/>
                  <a:pt x="54864" y="1252728"/>
                  <a:pt x="54864" y="1252728"/>
                </a:cubicBezTo>
                <a:cubicBezTo>
                  <a:pt x="45720" y="1280160"/>
                  <a:pt x="36576" y="1298448"/>
                  <a:pt x="36576" y="1325880"/>
                </a:cubicBezTo>
                <a:cubicBezTo>
                  <a:pt x="36576" y="1335024"/>
                  <a:pt x="27432" y="1335024"/>
                  <a:pt x="27432" y="1335024"/>
                </a:cubicBezTo>
                <a:cubicBezTo>
                  <a:pt x="27432" y="1335024"/>
                  <a:pt x="18288" y="1325880"/>
                  <a:pt x="27432" y="1325880"/>
                </a:cubicBezTo>
                <a:cubicBezTo>
                  <a:pt x="27432" y="1298448"/>
                  <a:pt x="36576" y="1271016"/>
                  <a:pt x="36576" y="1252728"/>
                </a:cubicBezTo>
                <a:cubicBezTo>
                  <a:pt x="36576" y="1243584"/>
                  <a:pt x="45720" y="1243584"/>
                  <a:pt x="45720" y="1243584"/>
                </a:cubicBezTo>
                <a:moveTo>
                  <a:pt x="3154680" y="1243584"/>
                </a:moveTo>
                <a:cubicBezTo>
                  <a:pt x="3154680" y="1243584"/>
                  <a:pt x="3163824" y="1243584"/>
                  <a:pt x="3163824" y="1252728"/>
                </a:cubicBezTo>
                <a:cubicBezTo>
                  <a:pt x="3163824" y="1271016"/>
                  <a:pt x="3172968" y="1298448"/>
                  <a:pt x="3172968" y="1325880"/>
                </a:cubicBezTo>
                <a:cubicBezTo>
                  <a:pt x="3182112" y="1325880"/>
                  <a:pt x="3172968" y="1335024"/>
                  <a:pt x="3172968" y="1335024"/>
                </a:cubicBezTo>
                <a:cubicBezTo>
                  <a:pt x="3172968" y="1335024"/>
                  <a:pt x="3163824" y="1335024"/>
                  <a:pt x="3163824" y="1325880"/>
                </a:cubicBezTo>
                <a:cubicBezTo>
                  <a:pt x="3163824" y="1298448"/>
                  <a:pt x="3154680" y="1280160"/>
                  <a:pt x="3145536" y="1252728"/>
                </a:cubicBezTo>
                <a:cubicBezTo>
                  <a:pt x="3145536" y="1252728"/>
                  <a:pt x="3154680" y="1243584"/>
                  <a:pt x="3154680" y="1243584"/>
                </a:cubicBezTo>
                <a:moveTo>
                  <a:pt x="18288" y="1399032"/>
                </a:moveTo>
                <a:cubicBezTo>
                  <a:pt x="18288" y="1399032"/>
                  <a:pt x="27432" y="1399032"/>
                  <a:pt x="27432" y="1408176"/>
                </a:cubicBezTo>
                <a:cubicBezTo>
                  <a:pt x="18288" y="1435608"/>
                  <a:pt x="18288" y="1453896"/>
                  <a:pt x="18288" y="1481328"/>
                </a:cubicBezTo>
                <a:cubicBezTo>
                  <a:pt x="18288" y="1490472"/>
                  <a:pt x="9144" y="1490472"/>
                  <a:pt x="9144" y="1490472"/>
                </a:cubicBezTo>
                <a:cubicBezTo>
                  <a:pt x="9144" y="1490472"/>
                  <a:pt x="0" y="1481328"/>
                  <a:pt x="0" y="1481328"/>
                </a:cubicBezTo>
                <a:cubicBezTo>
                  <a:pt x="9144" y="1453896"/>
                  <a:pt x="9144" y="1426464"/>
                  <a:pt x="9144" y="1408176"/>
                </a:cubicBezTo>
                <a:cubicBezTo>
                  <a:pt x="9144" y="1399032"/>
                  <a:pt x="18288" y="1399032"/>
                  <a:pt x="18288" y="1399032"/>
                </a:cubicBezTo>
                <a:moveTo>
                  <a:pt x="3182112" y="1399032"/>
                </a:moveTo>
                <a:cubicBezTo>
                  <a:pt x="3182112" y="1399032"/>
                  <a:pt x="3191256" y="1399032"/>
                  <a:pt x="3191256" y="1408176"/>
                </a:cubicBezTo>
                <a:cubicBezTo>
                  <a:pt x="3191256" y="1426464"/>
                  <a:pt x="3191256" y="1453896"/>
                  <a:pt x="3200400" y="1481328"/>
                </a:cubicBezTo>
                <a:cubicBezTo>
                  <a:pt x="3200400" y="1481328"/>
                  <a:pt x="3191256" y="1490472"/>
                  <a:pt x="3191256" y="1490472"/>
                </a:cubicBezTo>
                <a:cubicBezTo>
                  <a:pt x="3191256" y="1490472"/>
                  <a:pt x="3182112" y="1490472"/>
                  <a:pt x="3182112" y="1481328"/>
                </a:cubicBezTo>
                <a:cubicBezTo>
                  <a:pt x="3182112" y="1453896"/>
                  <a:pt x="3182112" y="1435608"/>
                  <a:pt x="3172968" y="1408176"/>
                </a:cubicBezTo>
                <a:cubicBezTo>
                  <a:pt x="3172968" y="1399032"/>
                  <a:pt x="3182112" y="1399032"/>
                  <a:pt x="3182112" y="1399032"/>
                </a:cubicBezTo>
                <a:moveTo>
                  <a:pt x="9144" y="1554480"/>
                </a:moveTo>
                <a:cubicBezTo>
                  <a:pt x="9144" y="1554480"/>
                  <a:pt x="9144" y="1554480"/>
                  <a:pt x="9144" y="1563624"/>
                </a:cubicBezTo>
                <a:cubicBezTo>
                  <a:pt x="9144" y="1572768"/>
                  <a:pt x="9144" y="1591056"/>
                  <a:pt x="9144" y="1600200"/>
                </a:cubicBezTo>
                <a:cubicBezTo>
                  <a:pt x="9144" y="1609344"/>
                  <a:pt x="9144" y="1627632"/>
                  <a:pt x="9144" y="1636776"/>
                </a:cubicBezTo>
                <a:cubicBezTo>
                  <a:pt x="9144" y="1645920"/>
                  <a:pt x="9144" y="1645920"/>
                  <a:pt x="9144" y="1645920"/>
                </a:cubicBezTo>
                <a:cubicBezTo>
                  <a:pt x="0" y="1645920"/>
                  <a:pt x="0" y="1645920"/>
                  <a:pt x="0" y="1636776"/>
                </a:cubicBezTo>
                <a:cubicBezTo>
                  <a:pt x="0" y="1627632"/>
                  <a:pt x="0" y="1609344"/>
                  <a:pt x="0" y="1600200"/>
                </a:cubicBezTo>
                <a:cubicBezTo>
                  <a:pt x="0" y="1591056"/>
                  <a:pt x="0" y="1572768"/>
                  <a:pt x="0" y="1563624"/>
                </a:cubicBezTo>
                <a:cubicBezTo>
                  <a:pt x="0" y="1554480"/>
                  <a:pt x="0" y="1554480"/>
                  <a:pt x="9144" y="1554480"/>
                </a:cubicBezTo>
                <a:moveTo>
                  <a:pt x="3191256" y="1554480"/>
                </a:moveTo>
                <a:cubicBezTo>
                  <a:pt x="3200400" y="1554480"/>
                  <a:pt x="3200400" y="1554480"/>
                  <a:pt x="3200400" y="1563624"/>
                </a:cubicBezTo>
                <a:cubicBezTo>
                  <a:pt x="3200400" y="1572768"/>
                  <a:pt x="3200400" y="1591056"/>
                  <a:pt x="3200400" y="1600200"/>
                </a:cubicBezTo>
                <a:cubicBezTo>
                  <a:pt x="3200400" y="1609344"/>
                  <a:pt x="3200400" y="1627632"/>
                  <a:pt x="3200400" y="1636776"/>
                </a:cubicBezTo>
                <a:cubicBezTo>
                  <a:pt x="3200400" y="1645920"/>
                  <a:pt x="3200400" y="1645920"/>
                  <a:pt x="3191256" y="1645920"/>
                </a:cubicBezTo>
                <a:cubicBezTo>
                  <a:pt x="3191256" y="1645920"/>
                  <a:pt x="3191256" y="1645920"/>
                  <a:pt x="3191256" y="1636776"/>
                </a:cubicBezTo>
                <a:cubicBezTo>
                  <a:pt x="3191256" y="1627632"/>
                  <a:pt x="3191256" y="1609344"/>
                  <a:pt x="3191256" y="1600200"/>
                </a:cubicBezTo>
                <a:cubicBezTo>
                  <a:pt x="3191256" y="1591056"/>
                  <a:pt x="3191256" y="1572768"/>
                  <a:pt x="3191256" y="1563624"/>
                </a:cubicBezTo>
                <a:cubicBezTo>
                  <a:pt x="3191256" y="1554480"/>
                  <a:pt x="3191256" y="1554480"/>
                  <a:pt x="3191256" y="1554480"/>
                </a:cubicBezTo>
                <a:moveTo>
                  <a:pt x="9144" y="1709928"/>
                </a:moveTo>
                <a:cubicBezTo>
                  <a:pt x="9144" y="1709928"/>
                  <a:pt x="18288" y="1709928"/>
                  <a:pt x="18288" y="1719072"/>
                </a:cubicBezTo>
                <a:cubicBezTo>
                  <a:pt x="18288" y="1746504"/>
                  <a:pt x="18288" y="1764792"/>
                  <a:pt x="27432" y="1792224"/>
                </a:cubicBezTo>
                <a:cubicBezTo>
                  <a:pt x="27432" y="1801368"/>
                  <a:pt x="18288" y="1801368"/>
                  <a:pt x="18288" y="1801368"/>
                </a:cubicBezTo>
                <a:cubicBezTo>
                  <a:pt x="18288" y="1801368"/>
                  <a:pt x="9144" y="1801368"/>
                  <a:pt x="9144" y="1792224"/>
                </a:cubicBezTo>
                <a:cubicBezTo>
                  <a:pt x="9144" y="1773936"/>
                  <a:pt x="9144" y="1746504"/>
                  <a:pt x="0" y="1719072"/>
                </a:cubicBezTo>
                <a:cubicBezTo>
                  <a:pt x="0" y="1719072"/>
                  <a:pt x="9144" y="1709928"/>
                  <a:pt x="9144" y="1709928"/>
                </a:cubicBezTo>
                <a:moveTo>
                  <a:pt x="3191256" y="1709928"/>
                </a:moveTo>
                <a:cubicBezTo>
                  <a:pt x="3191256" y="1709928"/>
                  <a:pt x="3200400" y="1719072"/>
                  <a:pt x="3200400" y="1719072"/>
                </a:cubicBezTo>
                <a:cubicBezTo>
                  <a:pt x="3191256" y="1746504"/>
                  <a:pt x="3191256" y="1773936"/>
                  <a:pt x="3191256" y="1792224"/>
                </a:cubicBezTo>
                <a:cubicBezTo>
                  <a:pt x="3191256" y="1801368"/>
                  <a:pt x="3182112" y="1801368"/>
                  <a:pt x="3182112" y="1801368"/>
                </a:cubicBezTo>
                <a:cubicBezTo>
                  <a:pt x="3182112" y="1801368"/>
                  <a:pt x="3172968" y="1801368"/>
                  <a:pt x="3172968" y="1792224"/>
                </a:cubicBezTo>
                <a:cubicBezTo>
                  <a:pt x="3182112" y="1764792"/>
                  <a:pt x="3182112" y="1746504"/>
                  <a:pt x="3182112" y="1719072"/>
                </a:cubicBezTo>
                <a:cubicBezTo>
                  <a:pt x="3182112" y="1709928"/>
                  <a:pt x="3191256" y="1709928"/>
                  <a:pt x="3191256" y="1709928"/>
                </a:cubicBezTo>
                <a:moveTo>
                  <a:pt x="27432" y="1865376"/>
                </a:moveTo>
                <a:cubicBezTo>
                  <a:pt x="27432" y="1865376"/>
                  <a:pt x="36576" y="1865376"/>
                  <a:pt x="36576" y="1874520"/>
                </a:cubicBezTo>
                <a:cubicBezTo>
                  <a:pt x="36576" y="1901952"/>
                  <a:pt x="45720" y="1920240"/>
                  <a:pt x="54864" y="1947672"/>
                </a:cubicBezTo>
                <a:cubicBezTo>
                  <a:pt x="54864" y="1947672"/>
                  <a:pt x="45720" y="1956816"/>
                  <a:pt x="45720" y="1956816"/>
                </a:cubicBezTo>
                <a:cubicBezTo>
                  <a:pt x="45720" y="1956816"/>
                  <a:pt x="36576" y="1956816"/>
                  <a:pt x="36576" y="1947672"/>
                </a:cubicBezTo>
                <a:cubicBezTo>
                  <a:pt x="36576" y="1929384"/>
                  <a:pt x="27432" y="1901952"/>
                  <a:pt x="27432" y="1874520"/>
                </a:cubicBezTo>
                <a:cubicBezTo>
                  <a:pt x="18288" y="1874520"/>
                  <a:pt x="27432" y="1865376"/>
                  <a:pt x="27432" y="1865376"/>
                </a:cubicBezTo>
                <a:moveTo>
                  <a:pt x="3172968" y="1865376"/>
                </a:moveTo>
                <a:cubicBezTo>
                  <a:pt x="3172968" y="1865376"/>
                  <a:pt x="3182112" y="1874520"/>
                  <a:pt x="3172968" y="1874520"/>
                </a:cubicBezTo>
                <a:cubicBezTo>
                  <a:pt x="3172968" y="1901952"/>
                  <a:pt x="3163824" y="1929384"/>
                  <a:pt x="3163824" y="1947672"/>
                </a:cubicBezTo>
                <a:cubicBezTo>
                  <a:pt x="3163824" y="1956816"/>
                  <a:pt x="3154680" y="1956816"/>
                  <a:pt x="3154680" y="1956816"/>
                </a:cubicBezTo>
                <a:cubicBezTo>
                  <a:pt x="3154680" y="1956816"/>
                  <a:pt x="3145536" y="1947672"/>
                  <a:pt x="3145536" y="1947672"/>
                </a:cubicBezTo>
                <a:cubicBezTo>
                  <a:pt x="3154680" y="1920240"/>
                  <a:pt x="3163824" y="1901952"/>
                  <a:pt x="3163824" y="1874520"/>
                </a:cubicBezTo>
                <a:cubicBezTo>
                  <a:pt x="3163824" y="1865376"/>
                  <a:pt x="3172968" y="1865376"/>
                  <a:pt x="3172968" y="1865376"/>
                </a:cubicBezTo>
                <a:moveTo>
                  <a:pt x="64008" y="2020824"/>
                </a:moveTo>
                <a:cubicBezTo>
                  <a:pt x="64008" y="2020824"/>
                  <a:pt x="73152" y="2020824"/>
                  <a:pt x="73152" y="2020824"/>
                </a:cubicBezTo>
                <a:cubicBezTo>
                  <a:pt x="73152" y="2048256"/>
                  <a:pt x="82296" y="2075688"/>
                  <a:pt x="91440" y="2093976"/>
                </a:cubicBezTo>
                <a:cubicBezTo>
                  <a:pt x="91440" y="2103120"/>
                  <a:pt x="91440" y="2103120"/>
                  <a:pt x="91440" y="2103120"/>
                </a:cubicBezTo>
                <a:cubicBezTo>
                  <a:pt x="82296" y="2103120"/>
                  <a:pt x="82296" y="2103120"/>
                  <a:pt x="82296" y="2103120"/>
                </a:cubicBezTo>
                <a:cubicBezTo>
                  <a:pt x="73152" y="2075688"/>
                  <a:pt x="64008" y="2048256"/>
                  <a:pt x="54864" y="2029968"/>
                </a:cubicBezTo>
                <a:cubicBezTo>
                  <a:pt x="54864" y="2020824"/>
                  <a:pt x="54864" y="2020824"/>
                  <a:pt x="64008" y="2020824"/>
                </a:cubicBezTo>
                <a:moveTo>
                  <a:pt x="3136392" y="2020824"/>
                </a:moveTo>
                <a:cubicBezTo>
                  <a:pt x="3145536" y="2020824"/>
                  <a:pt x="3145536" y="2020824"/>
                  <a:pt x="3145536" y="2029968"/>
                </a:cubicBezTo>
                <a:cubicBezTo>
                  <a:pt x="3136392" y="2048256"/>
                  <a:pt x="3127248" y="2075688"/>
                  <a:pt x="3118104" y="2103120"/>
                </a:cubicBezTo>
                <a:cubicBezTo>
                  <a:pt x="3118104" y="2103120"/>
                  <a:pt x="3118104" y="2103120"/>
                  <a:pt x="3108960" y="2103120"/>
                </a:cubicBezTo>
                <a:cubicBezTo>
                  <a:pt x="3108960" y="2103120"/>
                  <a:pt x="3108960" y="2103120"/>
                  <a:pt x="3108960" y="2093976"/>
                </a:cubicBezTo>
                <a:cubicBezTo>
                  <a:pt x="3118104" y="2075688"/>
                  <a:pt x="3127248" y="2048256"/>
                  <a:pt x="3127248" y="2020824"/>
                </a:cubicBezTo>
                <a:cubicBezTo>
                  <a:pt x="3127248" y="2020824"/>
                  <a:pt x="3136392" y="2020824"/>
                  <a:pt x="3136392" y="2020824"/>
                </a:cubicBezTo>
                <a:moveTo>
                  <a:pt x="3090672" y="2167128"/>
                </a:moveTo>
                <a:cubicBezTo>
                  <a:pt x="3090672" y="2167128"/>
                  <a:pt x="3090672" y="2176272"/>
                  <a:pt x="3090672" y="2176272"/>
                </a:cubicBezTo>
                <a:cubicBezTo>
                  <a:pt x="3081528" y="2203704"/>
                  <a:pt x="3072384" y="2221992"/>
                  <a:pt x="3063240" y="2249424"/>
                </a:cubicBezTo>
                <a:cubicBezTo>
                  <a:pt x="3063240" y="2249424"/>
                  <a:pt x="3054096" y="2249424"/>
                  <a:pt x="3054096" y="2249424"/>
                </a:cubicBezTo>
                <a:cubicBezTo>
                  <a:pt x="3054096" y="2249424"/>
                  <a:pt x="3054096" y="2249424"/>
                  <a:pt x="3054096" y="2240280"/>
                </a:cubicBezTo>
                <a:cubicBezTo>
                  <a:pt x="3063240" y="2221992"/>
                  <a:pt x="3072384" y="2194560"/>
                  <a:pt x="3081528" y="2176272"/>
                </a:cubicBezTo>
                <a:cubicBezTo>
                  <a:pt x="3081528" y="2167128"/>
                  <a:pt x="3090672" y="2167128"/>
                  <a:pt x="3090672" y="2167128"/>
                </a:cubicBezTo>
                <a:moveTo>
                  <a:pt x="109728" y="2167128"/>
                </a:moveTo>
                <a:cubicBezTo>
                  <a:pt x="109728" y="2167128"/>
                  <a:pt x="118872" y="2167128"/>
                  <a:pt x="118872" y="2176272"/>
                </a:cubicBezTo>
                <a:cubicBezTo>
                  <a:pt x="128016" y="2194560"/>
                  <a:pt x="137160" y="2221992"/>
                  <a:pt x="146304" y="2240280"/>
                </a:cubicBezTo>
                <a:cubicBezTo>
                  <a:pt x="146304" y="2249424"/>
                  <a:pt x="146304" y="2249424"/>
                  <a:pt x="146304" y="2249424"/>
                </a:cubicBezTo>
                <a:cubicBezTo>
                  <a:pt x="146304" y="2249424"/>
                  <a:pt x="137160" y="2249424"/>
                  <a:pt x="137160" y="2249424"/>
                </a:cubicBezTo>
                <a:cubicBezTo>
                  <a:pt x="128016" y="2221992"/>
                  <a:pt x="118872" y="2203704"/>
                  <a:pt x="109728" y="2176272"/>
                </a:cubicBezTo>
                <a:cubicBezTo>
                  <a:pt x="109728" y="2176272"/>
                  <a:pt x="109728" y="2167128"/>
                  <a:pt x="109728" y="2167128"/>
                </a:cubicBezTo>
                <a:moveTo>
                  <a:pt x="3026664" y="2313432"/>
                </a:moveTo>
                <a:cubicBezTo>
                  <a:pt x="3026664" y="2313432"/>
                  <a:pt x="3035808" y="2313432"/>
                  <a:pt x="3026664" y="2322576"/>
                </a:cubicBezTo>
                <a:cubicBezTo>
                  <a:pt x="3017520" y="2340864"/>
                  <a:pt x="3008376" y="2368296"/>
                  <a:pt x="2990088" y="2386584"/>
                </a:cubicBezTo>
                <a:cubicBezTo>
                  <a:pt x="2990088" y="2395728"/>
                  <a:pt x="2990088" y="2395728"/>
                  <a:pt x="2980944" y="2395728"/>
                </a:cubicBezTo>
                <a:cubicBezTo>
                  <a:pt x="2980944" y="2386584"/>
                  <a:pt x="2980944" y="2386584"/>
                  <a:pt x="2980944" y="2386584"/>
                </a:cubicBezTo>
                <a:cubicBezTo>
                  <a:pt x="2990088" y="2359152"/>
                  <a:pt x="3008376" y="2340864"/>
                  <a:pt x="3017520" y="2313432"/>
                </a:cubicBezTo>
                <a:cubicBezTo>
                  <a:pt x="3017520" y="2313432"/>
                  <a:pt x="3026664" y="2313432"/>
                  <a:pt x="3026664" y="2313432"/>
                </a:cubicBezTo>
                <a:moveTo>
                  <a:pt x="173736" y="2313432"/>
                </a:moveTo>
                <a:cubicBezTo>
                  <a:pt x="173736" y="2313432"/>
                  <a:pt x="182880" y="2313432"/>
                  <a:pt x="182880" y="2313432"/>
                </a:cubicBezTo>
                <a:cubicBezTo>
                  <a:pt x="192024" y="2340864"/>
                  <a:pt x="210312" y="2359152"/>
                  <a:pt x="219456" y="2386584"/>
                </a:cubicBezTo>
                <a:cubicBezTo>
                  <a:pt x="219456" y="2386584"/>
                  <a:pt x="219456" y="2386584"/>
                  <a:pt x="219456" y="2395728"/>
                </a:cubicBezTo>
                <a:cubicBezTo>
                  <a:pt x="210312" y="2395728"/>
                  <a:pt x="210312" y="2395728"/>
                  <a:pt x="210312" y="2386584"/>
                </a:cubicBezTo>
                <a:cubicBezTo>
                  <a:pt x="192024" y="2368296"/>
                  <a:pt x="182880" y="2340864"/>
                  <a:pt x="173736" y="2322576"/>
                </a:cubicBezTo>
                <a:cubicBezTo>
                  <a:pt x="164592" y="2313432"/>
                  <a:pt x="173736" y="2313432"/>
                  <a:pt x="173736" y="2313432"/>
                </a:cubicBezTo>
                <a:moveTo>
                  <a:pt x="2953512" y="2450592"/>
                </a:moveTo>
                <a:cubicBezTo>
                  <a:pt x="2953512" y="2450592"/>
                  <a:pt x="2953512" y="2450592"/>
                  <a:pt x="2953512" y="2459736"/>
                </a:cubicBezTo>
                <a:cubicBezTo>
                  <a:pt x="2935224" y="2478024"/>
                  <a:pt x="2926080" y="2496312"/>
                  <a:pt x="2907792" y="2523744"/>
                </a:cubicBezTo>
                <a:cubicBezTo>
                  <a:pt x="2907792" y="2523744"/>
                  <a:pt x="2898648" y="2523744"/>
                  <a:pt x="2898648" y="2523744"/>
                </a:cubicBezTo>
                <a:cubicBezTo>
                  <a:pt x="2898648" y="2523744"/>
                  <a:pt x="2898648" y="2514600"/>
                  <a:pt x="2898648" y="2514600"/>
                </a:cubicBezTo>
                <a:cubicBezTo>
                  <a:pt x="2916936" y="2496312"/>
                  <a:pt x="2926080" y="2468880"/>
                  <a:pt x="2944368" y="2450592"/>
                </a:cubicBezTo>
                <a:cubicBezTo>
                  <a:pt x="2944368" y="2450592"/>
                  <a:pt x="2944368" y="2441448"/>
                  <a:pt x="2953512" y="2450592"/>
                </a:cubicBezTo>
                <a:moveTo>
                  <a:pt x="246888" y="2450592"/>
                </a:moveTo>
                <a:cubicBezTo>
                  <a:pt x="256032" y="2441448"/>
                  <a:pt x="256032" y="2450592"/>
                  <a:pt x="256032" y="2450592"/>
                </a:cubicBezTo>
                <a:cubicBezTo>
                  <a:pt x="274320" y="2468880"/>
                  <a:pt x="283464" y="2496312"/>
                  <a:pt x="301752" y="2514600"/>
                </a:cubicBezTo>
                <a:cubicBezTo>
                  <a:pt x="301752" y="2514600"/>
                  <a:pt x="301752" y="2523744"/>
                  <a:pt x="301752" y="2523744"/>
                </a:cubicBezTo>
                <a:cubicBezTo>
                  <a:pt x="301752" y="2523744"/>
                  <a:pt x="292608" y="2523744"/>
                  <a:pt x="292608" y="2523744"/>
                </a:cubicBezTo>
                <a:cubicBezTo>
                  <a:pt x="274320" y="2496312"/>
                  <a:pt x="265176" y="2478024"/>
                  <a:pt x="246888" y="2459736"/>
                </a:cubicBezTo>
                <a:cubicBezTo>
                  <a:pt x="246888" y="2450592"/>
                  <a:pt x="246888" y="2450592"/>
                  <a:pt x="246888" y="2450592"/>
                </a:cubicBezTo>
                <a:moveTo>
                  <a:pt x="2862072" y="2578608"/>
                </a:moveTo>
                <a:cubicBezTo>
                  <a:pt x="2862072" y="2578608"/>
                  <a:pt x="2862072" y="2578608"/>
                  <a:pt x="2862072" y="2587752"/>
                </a:cubicBezTo>
                <a:cubicBezTo>
                  <a:pt x="2843784" y="2606040"/>
                  <a:pt x="2825496" y="2624328"/>
                  <a:pt x="2816352" y="2642616"/>
                </a:cubicBezTo>
                <a:cubicBezTo>
                  <a:pt x="2807208" y="2651760"/>
                  <a:pt x="2807208" y="2651760"/>
                  <a:pt x="2807208" y="2642616"/>
                </a:cubicBezTo>
                <a:cubicBezTo>
                  <a:pt x="2798064" y="2642616"/>
                  <a:pt x="2798064" y="2642616"/>
                  <a:pt x="2798064" y="2633472"/>
                </a:cubicBezTo>
                <a:cubicBezTo>
                  <a:pt x="2816352" y="2615184"/>
                  <a:pt x="2834640" y="2596896"/>
                  <a:pt x="2852928" y="2578608"/>
                </a:cubicBezTo>
                <a:cubicBezTo>
                  <a:pt x="2852928" y="2578608"/>
                  <a:pt x="2862072" y="2569464"/>
                  <a:pt x="2862072" y="2578608"/>
                </a:cubicBezTo>
                <a:moveTo>
                  <a:pt x="338328" y="2578608"/>
                </a:moveTo>
                <a:cubicBezTo>
                  <a:pt x="338328" y="2569464"/>
                  <a:pt x="347472" y="2578608"/>
                  <a:pt x="347472" y="2578608"/>
                </a:cubicBezTo>
                <a:cubicBezTo>
                  <a:pt x="365760" y="2596896"/>
                  <a:pt x="384048" y="2615184"/>
                  <a:pt x="402336" y="2633472"/>
                </a:cubicBezTo>
                <a:cubicBezTo>
                  <a:pt x="402336" y="2642616"/>
                  <a:pt x="402336" y="2642616"/>
                  <a:pt x="393192" y="2642616"/>
                </a:cubicBezTo>
                <a:cubicBezTo>
                  <a:pt x="393192" y="2651760"/>
                  <a:pt x="393192" y="2651760"/>
                  <a:pt x="384048" y="2642616"/>
                </a:cubicBezTo>
                <a:cubicBezTo>
                  <a:pt x="374904" y="2624328"/>
                  <a:pt x="356616" y="2606040"/>
                  <a:pt x="338328" y="2587752"/>
                </a:cubicBezTo>
                <a:cubicBezTo>
                  <a:pt x="338328" y="2578608"/>
                  <a:pt x="338328" y="2578608"/>
                  <a:pt x="338328" y="2578608"/>
                </a:cubicBezTo>
                <a:moveTo>
                  <a:pt x="2761488" y="2697480"/>
                </a:moveTo>
                <a:cubicBezTo>
                  <a:pt x="2761488" y="2697480"/>
                  <a:pt x="2761488" y="2697480"/>
                  <a:pt x="2761488" y="2706624"/>
                </a:cubicBezTo>
                <a:cubicBezTo>
                  <a:pt x="2743200" y="2724912"/>
                  <a:pt x="2724912" y="2743200"/>
                  <a:pt x="2706624" y="2761488"/>
                </a:cubicBezTo>
                <a:cubicBezTo>
                  <a:pt x="2697480" y="2761488"/>
                  <a:pt x="2697480" y="2761488"/>
                  <a:pt x="2697480" y="2761488"/>
                </a:cubicBezTo>
                <a:cubicBezTo>
                  <a:pt x="2688336" y="2752344"/>
                  <a:pt x="2688336" y="2752344"/>
                  <a:pt x="2697480" y="2752344"/>
                </a:cubicBezTo>
                <a:cubicBezTo>
                  <a:pt x="2715768" y="2734056"/>
                  <a:pt x="2734056" y="2715768"/>
                  <a:pt x="2752344" y="2697480"/>
                </a:cubicBezTo>
                <a:cubicBezTo>
                  <a:pt x="2752344" y="2688336"/>
                  <a:pt x="2752344" y="2688336"/>
                  <a:pt x="2761488" y="2697480"/>
                </a:cubicBezTo>
                <a:moveTo>
                  <a:pt x="438912" y="2697480"/>
                </a:moveTo>
                <a:cubicBezTo>
                  <a:pt x="448056" y="2688336"/>
                  <a:pt x="448056" y="2688336"/>
                  <a:pt x="448056" y="2697480"/>
                </a:cubicBezTo>
                <a:cubicBezTo>
                  <a:pt x="466344" y="2715768"/>
                  <a:pt x="484632" y="2734056"/>
                  <a:pt x="502920" y="2752344"/>
                </a:cubicBezTo>
                <a:cubicBezTo>
                  <a:pt x="512064" y="2752344"/>
                  <a:pt x="512064" y="2752344"/>
                  <a:pt x="502920" y="2761488"/>
                </a:cubicBezTo>
                <a:cubicBezTo>
                  <a:pt x="502920" y="2761488"/>
                  <a:pt x="502920" y="2761488"/>
                  <a:pt x="493776" y="2761488"/>
                </a:cubicBezTo>
                <a:cubicBezTo>
                  <a:pt x="475488" y="2743200"/>
                  <a:pt x="457200" y="2724912"/>
                  <a:pt x="438912" y="2706624"/>
                </a:cubicBezTo>
                <a:cubicBezTo>
                  <a:pt x="438912" y="2697480"/>
                  <a:pt x="438912" y="2697480"/>
                  <a:pt x="438912" y="2697480"/>
                </a:cubicBezTo>
                <a:moveTo>
                  <a:pt x="2642616" y="2807208"/>
                </a:moveTo>
                <a:cubicBezTo>
                  <a:pt x="2651760" y="2807208"/>
                  <a:pt x="2651760" y="2807208"/>
                  <a:pt x="2642616" y="2816352"/>
                </a:cubicBezTo>
                <a:cubicBezTo>
                  <a:pt x="2624328" y="2825496"/>
                  <a:pt x="2606040" y="2843784"/>
                  <a:pt x="2587752" y="2862072"/>
                </a:cubicBezTo>
                <a:cubicBezTo>
                  <a:pt x="2578608" y="2862072"/>
                  <a:pt x="2578608" y="2862072"/>
                  <a:pt x="2578608" y="2862072"/>
                </a:cubicBezTo>
                <a:cubicBezTo>
                  <a:pt x="2569464" y="2862072"/>
                  <a:pt x="2578608" y="2852928"/>
                  <a:pt x="2578608" y="2852928"/>
                </a:cubicBezTo>
                <a:cubicBezTo>
                  <a:pt x="2596896" y="2834640"/>
                  <a:pt x="2615184" y="2816352"/>
                  <a:pt x="2633472" y="2798064"/>
                </a:cubicBezTo>
                <a:cubicBezTo>
                  <a:pt x="2642616" y="2798064"/>
                  <a:pt x="2642616" y="2798064"/>
                  <a:pt x="2642616" y="2807208"/>
                </a:cubicBezTo>
                <a:moveTo>
                  <a:pt x="557784" y="2807208"/>
                </a:moveTo>
                <a:cubicBezTo>
                  <a:pt x="557784" y="2798064"/>
                  <a:pt x="557784" y="2798064"/>
                  <a:pt x="566928" y="2798064"/>
                </a:cubicBezTo>
                <a:cubicBezTo>
                  <a:pt x="585216" y="2816352"/>
                  <a:pt x="603504" y="2834640"/>
                  <a:pt x="621792" y="2852928"/>
                </a:cubicBezTo>
                <a:cubicBezTo>
                  <a:pt x="621792" y="2852928"/>
                  <a:pt x="630936" y="2862072"/>
                  <a:pt x="621792" y="2862072"/>
                </a:cubicBezTo>
                <a:cubicBezTo>
                  <a:pt x="621792" y="2862072"/>
                  <a:pt x="621792" y="2862072"/>
                  <a:pt x="612648" y="2862072"/>
                </a:cubicBezTo>
                <a:cubicBezTo>
                  <a:pt x="594360" y="2843784"/>
                  <a:pt x="576072" y="2825496"/>
                  <a:pt x="557784" y="2816352"/>
                </a:cubicBezTo>
                <a:cubicBezTo>
                  <a:pt x="548640" y="2807208"/>
                  <a:pt x="548640" y="2807208"/>
                  <a:pt x="557784" y="2807208"/>
                </a:cubicBezTo>
                <a:moveTo>
                  <a:pt x="2523744" y="2898648"/>
                </a:moveTo>
                <a:cubicBezTo>
                  <a:pt x="2523744" y="2898648"/>
                  <a:pt x="2523744" y="2907792"/>
                  <a:pt x="2523744" y="2907792"/>
                </a:cubicBezTo>
                <a:cubicBezTo>
                  <a:pt x="2496312" y="2926080"/>
                  <a:pt x="2478024" y="2935224"/>
                  <a:pt x="2459736" y="2953512"/>
                </a:cubicBezTo>
                <a:cubicBezTo>
                  <a:pt x="2450592" y="2953512"/>
                  <a:pt x="2450592" y="2953512"/>
                  <a:pt x="2450592" y="2953512"/>
                </a:cubicBezTo>
                <a:cubicBezTo>
                  <a:pt x="2441448" y="2944368"/>
                  <a:pt x="2450592" y="2944368"/>
                  <a:pt x="2450592" y="2944368"/>
                </a:cubicBezTo>
                <a:cubicBezTo>
                  <a:pt x="2468880" y="2926080"/>
                  <a:pt x="2496312" y="2916936"/>
                  <a:pt x="2514600" y="2898648"/>
                </a:cubicBezTo>
                <a:cubicBezTo>
                  <a:pt x="2514600" y="2898648"/>
                  <a:pt x="2523744" y="2898648"/>
                  <a:pt x="2523744" y="2898648"/>
                </a:cubicBezTo>
                <a:moveTo>
                  <a:pt x="676656" y="2898648"/>
                </a:moveTo>
                <a:cubicBezTo>
                  <a:pt x="676656" y="2898648"/>
                  <a:pt x="685800" y="2898648"/>
                  <a:pt x="685800" y="2898648"/>
                </a:cubicBezTo>
                <a:cubicBezTo>
                  <a:pt x="704088" y="2916936"/>
                  <a:pt x="731520" y="2926080"/>
                  <a:pt x="749808" y="2944368"/>
                </a:cubicBezTo>
                <a:cubicBezTo>
                  <a:pt x="749808" y="2944368"/>
                  <a:pt x="758952" y="2944368"/>
                  <a:pt x="749808" y="2953512"/>
                </a:cubicBezTo>
                <a:cubicBezTo>
                  <a:pt x="749808" y="2953512"/>
                  <a:pt x="749808" y="2953512"/>
                  <a:pt x="740664" y="2953512"/>
                </a:cubicBezTo>
                <a:cubicBezTo>
                  <a:pt x="722376" y="2935224"/>
                  <a:pt x="704088" y="2926080"/>
                  <a:pt x="676656" y="2907792"/>
                </a:cubicBezTo>
                <a:cubicBezTo>
                  <a:pt x="676656" y="2907792"/>
                  <a:pt x="676656" y="2898648"/>
                  <a:pt x="676656" y="2898648"/>
                </a:cubicBezTo>
                <a:moveTo>
                  <a:pt x="2395728" y="2980944"/>
                </a:moveTo>
                <a:cubicBezTo>
                  <a:pt x="2395728" y="2990088"/>
                  <a:pt x="2395728" y="2990088"/>
                  <a:pt x="2386584" y="2990088"/>
                </a:cubicBezTo>
                <a:cubicBezTo>
                  <a:pt x="2368296" y="3008376"/>
                  <a:pt x="2340864" y="3017520"/>
                  <a:pt x="2322576" y="3026664"/>
                </a:cubicBezTo>
                <a:cubicBezTo>
                  <a:pt x="2313432" y="3035808"/>
                  <a:pt x="2313432" y="3026664"/>
                  <a:pt x="2313432" y="3026664"/>
                </a:cubicBezTo>
                <a:cubicBezTo>
                  <a:pt x="2313432" y="3026664"/>
                  <a:pt x="2313432" y="3017520"/>
                  <a:pt x="2313432" y="3017520"/>
                </a:cubicBezTo>
                <a:cubicBezTo>
                  <a:pt x="2340864" y="3008376"/>
                  <a:pt x="2359152" y="2990088"/>
                  <a:pt x="2386584" y="2980944"/>
                </a:cubicBezTo>
                <a:cubicBezTo>
                  <a:pt x="2386584" y="2980944"/>
                  <a:pt x="2386584" y="2980944"/>
                  <a:pt x="2395728" y="2980944"/>
                </a:cubicBezTo>
                <a:moveTo>
                  <a:pt x="804672" y="2980944"/>
                </a:moveTo>
                <a:cubicBezTo>
                  <a:pt x="813816" y="2980944"/>
                  <a:pt x="813816" y="2980944"/>
                  <a:pt x="813816" y="2980944"/>
                </a:cubicBezTo>
                <a:cubicBezTo>
                  <a:pt x="841248" y="2990088"/>
                  <a:pt x="859536" y="3008376"/>
                  <a:pt x="886968" y="3017520"/>
                </a:cubicBezTo>
                <a:cubicBezTo>
                  <a:pt x="886968" y="3017520"/>
                  <a:pt x="886968" y="3026664"/>
                  <a:pt x="886968" y="3026664"/>
                </a:cubicBezTo>
                <a:cubicBezTo>
                  <a:pt x="886968" y="3026664"/>
                  <a:pt x="886968" y="3035808"/>
                  <a:pt x="877824" y="3026664"/>
                </a:cubicBezTo>
                <a:cubicBezTo>
                  <a:pt x="859536" y="3017520"/>
                  <a:pt x="832104" y="3008376"/>
                  <a:pt x="813816" y="2990088"/>
                </a:cubicBezTo>
                <a:cubicBezTo>
                  <a:pt x="804672" y="2990088"/>
                  <a:pt x="804672" y="2990088"/>
                  <a:pt x="804672" y="2980944"/>
                </a:cubicBezTo>
                <a:moveTo>
                  <a:pt x="950976" y="3054096"/>
                </a:moveTo>
                <a:cubicBezTo>
                  <a:pt x="950976" y="3054096"/>
                  <a:pt x="950976" y="3054096"/>
                  <a:pt x="960120" y="3054096"/>
                </a:cubicBezTo>
                <a:cubicBezTo>
                  <a:pt x="978408" y="3063240"/>
                  <a:pt x="1005840" y="3072384"/>
                  <a:pt x="1024128" y="3081528"/>
                </a:cubicBezTo>
                <a:cubicBezTo>
                  <a:pt x="1033272" y="3081528"/>
                  <a:pt x="1033272" y="3090672"/>
                  <a:pt x="1033272" y="3090672"/>
                </a:cubicBezTo>
                <a:cubicBezTo>
                  <a:pt x="1033272" y="3090672"/>
                  <a:pt x="1024128" y="3090672"/>
                  <a:pt x="1024128" y="3090672"/>
                </a:cubicBezTo>
                <a:cubicBezTo>
                  <a:pt x="996696" y="3081528"/>
                  <a:pt x="978408" y="3072384"/>
                  <a:pt x="950976" y="3063240"/>
                </a:cubicBezTo>
                <a:cubicBezTo>
                  <a:pt x="950976" y="3063240"/>
                  <a:pt x="950976" y="3054096"/>
                  <a:pt x="950976" y="3054096"/>
                </a:cubicBezTo>
                <a:moveTo>
                  <a:pt x="2249424" y="3054096"/>
                </a:moveTo>
                <a:cubicBezTo>
                  <a:pt x="2249424" y="3054096"/>
                  <a:pt x="2249424" y="3063240"/>
                  <a:pt x="2249424" y="3063240"/>
                </a:cubicBezTo>
                <a:cubicBezTo>
                  <a:pt x="2221992" y="3072384"/>
                  <a:pt x="2203704" y="3081528"/>
                  <a:pt x="2176272" y="3090672"/>
                </a:cubicBezTo>
                <a:cubicBezTo>
                  <a:pt x="2176272" y="3090672"/>
                  <a:pt x="2167128" y="3090672"/>
                  <a:pt x="2167128" y="3090672"/>
                </a:cubicBezTo>
                <a:cubicBezTo>
                  <a:pt x="2167128" y="3090672"/>
                  <a:pt x="2167128" y="3081528"/>
                  <a:pt x="2176272" y="3081528"/>
                </a:cubicBezTo>
                <a:cubicBezTo>
                  <a:pt x="2194560" y="3072384"/>
                  <a:pt x="2221992" y="3063240"/>
                  <a:pt x="2240280" y="3054096"/>
                </a:cubicBezTo>
                <a:cubicBezTo>
                  <a:pt x="2249424" y="3054096"/>
                  <a:pt x="2249424" y="3054096"/>
                  <a:pt x="2249424" y="3054096"/>
                </a:cubicBezTo>
                <a:moveTo>
                  <a:pt x="1097280" y="3108960"/>
                </a:moveTo>
                <a:cubicBezTo>
                  <a:pt x="1097280" y="3108960"/>
                  <a:pt x="1097280" y="3108960"/>
                  <a:pt x="1106424" y="3108960"/>
                </a:cubicBezTo>
                <a:cubicBezTo>
                  <a:pt x="1124712" y="3118104"/>
                  <a:pt x="1152144" y="3127248"/>
                  <a:pt x="1179576" y="3127248"/>
                </a:cubicBezTo>
                <a:cubicBezTo>
                  <a:pt x="1179576" y="3127248"/>
                  <a:pt x="1179576" y="3136392"/>
                  <a:pt x="1179576" y="3136392"/>
                </a:cubicBezTo>
                <a:cubicBezTo>
                  <a:pt x="1179576" y="3145536"/>
                  <a:pt x="1179576" y="3145536"/>
                  <a:pt x="1170432" y="3145536"/>
                </a:cubicBezTo>
                <a:cubicBezTo>
                  <a:pt x="1152144" y="3136392"/>
                  <a:pt x="1124712" y="3127248"/>
                  <a:pt x="1097280" y="3118104"/>
                </a:cubicBezTo>
                <a:cubicBezTo>
                  <a:pt x="1097280" y="3118104"/>
                  <a:pt x="1097280" y="3118104"/>
                  <a:pt x="1097280" y="3108960"/>
                </a:cubicBezTo>
                <a:moveTo>
                  <a:pt x="2103120" y="3108960"/>
                </a:moveTo>
                <a:cubicBezTo>
                  <a:pt x="2103120" y="3118104"/>
                  <a:pt x="2103120" y="3118104"/>
                  <a:pt x="2103120" y="3118104"/>
                </a:cubicBezTo>
                <a:cubicBezTo>
                  <a:pt x="2075688" y="3127248"/>
                  <a:pt x="2048256" y="3136392"/>
                  <a:pt x="2029968" y="3145536"/>
                </a:cubicBezTo>
                <a:cubicBezTo>
                  <a:pt x="2020824" y="3145536"/>
                  <a:pt x="2020824" y="3145536"/>
                  <a:pt x="2020824" y="3136392"/>
                </a:cubicBezTo>
                <a:cubicBezTo>
                  <a:pt x="2020824" y="3136392"/>
                  <a:pt x="2020824" y="3127248"/>
                  <a:pt x="2020824" y="3127248"/>
                </a:cubicBezTo>
                <a:cubicBezTo>
                  <a:pt x="2048256" y="3127248"/>
                  <a:pt x="2075688" y="3118104"/>
                  <a:pt x="2093976" y="3108960"/>
                </a:cubicBezTo>
                <a:cubicBezTo>
                  <a:pt x="2103120" y="3108960"/>
                  <a:pt x="2103120" y="3108960"/>
                  <a:pt x="2103120" y="3108960"/>
                </a:cubicBezTo>
                <a:moveTo>
                  <a:pt x="1243584" y="3154680"/>
                </a:moveTo>
                <a:cubicBezTo>
                  <a:pt x="1243584" y="3154680"/>
                  <a:pt x="1252728" y="3145536"/>
                  <a:pt x="1252728" y="3145536"/>
                </a:cubicBezTo>
                <a:cubicBezTo>
                  <a:pt x="1280160" y="3154680"/>
                  <a:pt x="1298448" y="3163824"/>
                  <a:pt x="1325880" y="3163824"/>
                </a:cubicBezTo>
                <a:cubicBezTo>
                  <a:pt x="1335024" y="3163824"/>
                  <a:pt x="1335024" y="3172968"/>
                  <a:pt x="1335024" y="3172968"/>
                </a:cubicBezTo>
                <a:cubicBezTo>
                  <a:pt x="1335024" y="3172968"/>
                  <a:pt x="1325880" y="3182112"/>
                  <a:pt x="1325880" y="3172968"/>
                </a:cubicBezTo>
                <a:cubicBezTo>
                  <a:pt x="1298448" y="3172968"/>
                  <a:pt x="1271016" y="3163824"/>
                  <a:pt x="1252728" y="3163824"/>
                </a:cubicBezTo>
                <a:cubicBezTo>
                  <a:pt x="1243584" y="3163824"/>
                  <a:pt x="1243584" y="3154680"/>
                  <a:pt x="1243584" y="3154680"/>
                </a:cubicBezTo>
                <a:moveTo>
                  <a:pt x="1956816" y="3154680"/>
                </a:moveTo>
                <a:cubicBezTo>
                  <a:pt x="1956816" y="3154680"/>
                  <a:pt x="1956816" y="3163824"/>
                  <a:pt x="1947672" y="3163824"/>
                </a:cubicBezTo>
                <a:cubicBezTo>
                  <a:pt x="1929384" y="3163824"/>
                  <a:pt x="1901952" y="3172968"/>
                  <a:pt x="1874520" y="3172968"/>
                </a:cubicBezTo>
                <a:cubicBezTo>
                  <a:pt x="1874520" y="3182112"/>
                  <a:pt x="1865376" y="3172968"/>
                  <a:pt x="1865376" y="3172968"/>
                </a:cubicBezTo>
                <a:cubicBezTo>
                  <a:pt x="1865376" y="3172968"/>
                  <a:pt x="1865376" y="3163824"/>
                  <a:pt x="1874520" y="3163824"/>
                </a:cubicBezTo>
                <a:cubicBezTo>
                  <a:pt x="1901952" y="3163824"/>
                  <a:pt x="1920240" y="3154680"/>
                  <a:pt x="1947672" y="3145536"/>
                </a:cubicBezTo>
                <a:cubicBezTo>
                  <a:pt x="1947672" y="3145536"/>
                  <a:pt x="1956816" y="3154680"/>
                  <a:pt x="1956816" y="3154680"/>
                </a:cubicBezTo>
                <a:moveTo>
                  <a:pt x="1399032" y="3182112"/>
                </a:moveTo>
                <a:cubicBezTo>
                  <a:pt x="1399032" y="3182112"/>
                  <a:pt x="1399032" y="3172968"/>
                  <a:pt x="1408176" y="3172968"/>
                </a:cubicBezTo>
                <a:cubicBezTo>
                  <a:pt x="1435608" y="3182112"/>
                  <a:pt x="1453896" y="3182112"/>
                  <a:pt x="1481328" y="3182112"/>
                </a:cubicBezTo>
                <a:cubicBezTo>
                  <a:pt x="1490472" y="3182112"/>
                  <a:pt x="1490472" y="3191256"/>
                  <a:pt x="1490472" y="3191256"/>
                </a:cubicBezTo>
                <a:cubicBezTo>
                  <a:pt x="1490472" y="3191256"/>
                  <a:pt x="1481328" y="3200400"/>
                  <a:pt x="1481328" y="3200400"/>
                </a:cubicBezTo>
                <a:cubicBezTo>
                  <a:pt x="1453896" y="3191256"/>
                  <a:pt x="1426464" y="3191256"/>
                  <a:pt x="1408176" y="3191256"/>
                </a:cubicBezTo>
                <a:cubicBezTo>
                  <a:pt x="1399032" y="3191256"/>
                  <a:pt x="1399032" y="3182112"/>
                  <a:pt x="1399032" y="3182112"/>
                </a:cubicBezTo>
                <a:moveTo>
                  <a:pt x="1801368" y="3182112"/>
                </a:moveTo>
                <a:cubicBezTo>
                  <a:pt x="1801368" y="3182112"/>
                  <a:pt x="1801368" y="3191256"/>
                  <a:pt x="1792224" y="3191256"/>
                </a:cubicBezTo>
                <a:cubicBezTo>
                  <a:pt x="1773936" y="3191256"/>
                  <a:pt x="1746504" y="3191256"/>
                  <a:pt x="1719072" y="3200400"/>
                </a:cubicBezTo>
                <a:cubicBezTo>
                  <a:pt x="1719072" y="3200400"/>
                  <a:pt x="1709928" y="3191256"/>
                  <a:pt x="1709928" y="3191256"/>
                </a:cubicBezTo>
                <a:cubicBezTo>
                  <a:pt x="1709928" y="3191256"/>
                  <a:pt x="1709928" y="3182112"/>
                  <a:pt x="1719072" y="3182112"/>
                </a:cubicBezTo>
                <a:cubicBezTo>
                  <a:pt x="1746504" y="3182112"/>
                  <a:pt x="1764792" y="3182112"/>
                  <a:pt x="1792224" y="3172968"/>
                </a:cubicBezTo>
                <a:cubicBezTo>
                  <a:pt x="1801368" y="3172968"/>
                  <a:pt x="1801368" y="3182112"/>
                  <a:pt x="1801368" y="3182112"/>
                </a:cubicBezTo>
                <a:moveTo>
                  <a:pt x="1554480" y="3191256"/>
                </a:moveTo>
                <a:cubicBezTo>
                  <a:pt x="1554480" y="3191256"/>
                  <a:pt x="1554480" y="3191256"/>
                  <a:pt x="1563624" y="3191256"/>
                </a:cubicBezTo>
                <a:cubicBezTo>
                  <a:pt x="1572768" y="3191256"/>
                  <a:pt x="1591056" y="3191256"/>
                  <a:pt x="1600200" y="3191256"/>
                </a:cubicBezTo>
                <a:cubicBezTo>
                  <a:pt x="1609344" y="3191256"/>
                  <a:pt x="1627632" y="3191256"/>
                  <a:pt x="1636776" y="3191256"/>
                </a:cubicBezTo>
                <a:cubicBezTo>
                  <a:pt x="1645920" y="3191256"/>
                  <a:pt x="1645920" y="3191256"/>
                  <a:pt x="1645920" y="3191256"/>
                </a:cubicBezTo>
                <a:cubicBezTo>
                  <a:pt x="1645920" y="3200400"/>
                  <a:pt x="1645920" y="3200400"/>
                  <a:pt x="1636776" y="3200400"/>
                </a:cubicBezTo>
                <a:cubicBezTo>
                  <a:pt x="1627632" y="3200400"/>
                  <a:pt x="1609344" y="3200400"/>
                  <a:pt x="1600200" y="3200400"/>
                </a:cubicBezTo>
                <a:cubicBezTo>
                  <a:pt x="1591056" y="3200400"/>
                  <a:pt x="1572768" y="3200400"/>
                  <a:pt x="1563624" y="3200400"/>
                </a:cubicBezTo>
                <a:cubicBezTo>
                  <a:pt x="1554480" y="3200400"/>
                  <a:pt x="1554480" y="3200400"/>
                  <a:pt x="1554480" y="3191256"/>
                </a:cubicBezTo>
              </a:path>
            </a:pathLst>
          </a:custGeom>
          <a:gradFill>
            <a:gsLst>
              <a:gs pos="0">
                <a:schemeClr val="accent2">
                  <a:alpha val="100000"/>
                </a:schemeClr>
              </a:gs>
              <a:gs pos="100000">
                <a:schemeClr val="accent2">
                  <a:alpha val="100000"/>
                </a:schemeClr>
              </a:gs>
            </a:gsLst>
            <a:lin ang="350826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a:p>
            <a:endParaRPr lang="zh-CN" altLang="en-US">
              <a:solidFill>
                <a:schemeClr val="lt1"/>
              </a:solidFill>
            </a:endParaRPr>
          </a:p>
        </p:txBody>
      </p:sp>
      <p:sp>
        <p:nvSpPr>
          <p:cNvPr id="744" name="对象6"/>
          <p:cNvSpPr/>
          <p:nvPr>
            <p:custDataLst>
              <p:tags r:id="rId5"/>
            </p:custDataLst>
          </p:nvPr>
        </p:nvSpPr>
        <p:spPr>
          <a:xfrm>
            <a:off x="4872972" y="2960869"/>
            <a:ext cx="2357675" cy="2357675"/>
          </a:xfrm>
          <a:prstGeom prst="ellipse">
            <a:avLst/>
          </a:prstGeom>
          <a:solidFill>
            <a:srgbClr val="FFFFFF"/>
          </a:solidFill>
          <a:ln w="114300">
            <a:noFill/>
          </a:ln>
          <a:effectLst>
            <a:outerShdw blurRad="254000" dir="5400000" algn="ctr" rotWithShape="0">
              <a:schemeClr val="accent2">
                <a:alpha val="20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l">
              <a:buClrTx/>
              <a:buSzTx/>
              <a:buFontTx/>
            </a:pPr>
            <a:endParaRPr lang="en-US" altLang="zh-CN" sz="2800" dirty="0">
              <a:solidFill>
                <a:srgbClr val="FFFFFF"/>
              </a:solidFill>
              <a:latin typeface="+mn-ea"/>
              <a:sym typeface="+mn-ea"/>
            </a:endParaRPr>
          </a:p>
        </p:txBody>
      </p:sp>
      <p:sp>
        <p:nvSpPr>
          <p:cNvPr id="745" name="对象6"/>
          <p:cNvSpPr/>
          <p:nvPr>
            <p:custDataLst>
              <p:tags r:id="rId6"/>
            </p:custDataLst>
          </p:nvPr>
        </p:nvSpPr>
        <p:spPr>
          <a:xfrm>
            <a:off x="4980090" y="3067987"/>
            <a:ext cx="2143341" cy="2143341"/>
          </a:xfrm>
          <a:prstGeom prst="ellipse">
            <a:avLst/>
          </a:prstGeom>
          <a:gradFill>
            <a:gsLst>
              <a:gs pos="0">
                <a:schemeClr val="accent2">
                  <a:alpha val="100000"/>
                </a:schemeClr>
              </a:gs>
              <a:gs pos="100000">
                <a:schemeClr val="accent2">
                  <a:alpha val="100000"/>
                </a:schemeClr>
              </a:gs>
            </a:gsLst>
            <a:lin ang="14348968" scaled="0"/>
          </a:gradFill>
          <a:ln w="114300">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0" rIns="0" bIns="0" numCol="1" spcCol="0" rtlCol="0" fromWordArt="0" anchor="ctr" anchorCtr="0" forceAA="0" compatLnSpc="1">
            <a:noAutofit/>
          </a:bodyPr>
          <a:p>
            <a:pPr algn="ctr">
              <a:spcBef>
                <a:spcPct val="0"/>
              </a:spcBef>
              <a:spcAft>
                <a:spcPct val="0"/>
              </a:spcAft>
            </a:pPr>
            <a:endParaRPr lang="zh-CN" altLang="en-US" sz="2400" b="1" dirty="0">
              <a:solidFill>
                <a:srgbClr val="FFFFFF"/>
              </a:solidFill>
              <a:latin typeface="+mn-ea"/>
              <a:cs typeface="+mn-ea"/>
              <a:sym typeface="+mn-ea"/>
            </a:endParaRPr>
          </a:p>
        </p:txBody>
      </p:sp>
      <p:sp>
        <p:nvSpPr>
          <p:cNvPr id="746" name="对象3"/>
          <p:cNvSpPr/>
          <p:nvPr>
            <p:custDataLst>
              <p:tags r:id="rId7"/>
            </p:custDataLst>
          </p:nvPr>
        </p:nvSpPr>
        <p:spPr>
          <a:xfrm>
            <a:off x="5026717" y="2453637"/>
            <a:ext cx="508115" cy="508115"/>
          </a:xfrm>
          <a:prstGeom prst="ellipse">
            <a:avLst/>
          </a:prstGeom>
          <a:solidFill>
            <a:schemeClr val="accent2"/>
          </a:solidFill>
        </p:spPr>
        <p:txBody>
          <a:bodyPr wrap="none" lIns="0" tIns="0" rIns="0" bIns="0" rtlCol="0" anchor="ctr" anchorCtr="1">
            <a:noAutofit/>
          </a:bodyPr>
          <a:p>
            <a:pPr>
              <a:spcBef>
                <a:spcPct val="0"/>
              </a:spcBef>
              <a:spcAft>
                <a:spcPct val="0"/>
              </a:spcAft>
            </a:pPr>
            <a:endParaRPr lang="en-US" b="1" dirty="0">
              <a:solidFill>
                <a:srgbClr val="FFFFFF"/>
              </a:solidFill>
              <a:latin typeface="+mn-ea"/>
              <a:cs typeface="+mn-ea"/>
              <a:sym typeface="+mn-ea"/>
            </a:endParaRPr>
          </a:p>
        </p:txBody>
      </p:sp>
      <p:sp>
        <p:nvSpPr>
          <p:cNvPr id="747" name="对象4"/>
          <p:cNvSpPr/>
          <p:nvPr>
            <p:custDataLst>
              <p:tags r:id="rId8"/>
            </p:custDataLst>
          </p:nvPr>
        </p:nvSpPr>
        <p:spPr>
          <a:xfrm>
            <a:off x="6586851" y="2453637"/>
            <a:ext cx="508115" cy="508115"/>
          </a:xfrm>
          <a:prstGeom prst="ellipse">
            <a:avLst/>
          </a:prstGeom>
          <a:solidFill>
            <a:schemeClr val="accent2"/>
          </a:solidFill>
        </p:spPr>
        <p:txBody>
          <a:bodyPr wrap="none" lIns="0" tIns="0" rIns="0" bIns="0" rtlCol="0" anchor="ctr" anchorCtr="1">
            <a:noAutofit/>
          </a:bodyPr>
          <a:p>
            <a:pPr lvl="0" algn="l">
              <a:spcBef>
                <a:spcPct val="0"/>
              </a:spcBef>
              <a:spcAft>
                <a:spcPct val="0"/>
              </a:spcAft>
              <a:buClrTx/>
              <a:buSzTx/>
              <a:buFontTx/>
            </a:pPr>
            <a:endParaRPr lang="en-US" b="1" dirty="0">
              <a:solidFill>
                <a:srgbClr val="FFFFFF"/>
              </a:solidFill>
              <a:latin typeface="+mn-ea"/>
              <a:cs typeface="+mn-ea"/>
              <a:sym typeface="+mn-ea"/>
            </a:endParaRPr>
          </a:p>
        </p:txBody>
      </p:sp>
      <p:sp>
        <p:nvSpPr>
          <p:cNvPr id="748" name="对象5"/>
          <p:cNvSpPr/>
          <p:nvPr>
            <p:custDataLst>
              <p:tags r:id="rId9"/>
            </p:custDataLst>
          </p:nvPr>
        </p:nvSpPr>
        <p:spPr>
          <a:xfrm>
            <a:off x="7394642" y="3895942"/>
            <a:ext cx="508115" cy="508115"/>
          </a:xfrm>
          <a:prstGeom prst="ellipse">
            <a:avLst/>
          </a:prstGeom>
          <a:solidFill>
            <a:schemeClr val="accent2"/>
          </a:solidFill>
        </p:spPr>
        <p:txBody>
          <a:bodyPr wrap="none" lIns="0" tIns="0" rIns="0" bIns="0" rtlCol="0" anchor="ctr" anchorCtr="1">
            <a:noAutofit/>
          </a:bodyPr>
          <a:p>
            <a:pPr>
              <a:spcBef>
                <a:spcPct val="0"/>
              </a:spcBef>
              <a:spcAft>
                <a:spcPct val="0"/>
              </a:spcAft>
            </a:pPr>
            <a:endParaRPr lang="en-US" b="1" dirty="0">
              <a:solidFill>
                <a:srgbClr val="FFFFFF"/>
              </a:solidFill>
              <a:latin typeface="+mn-ea"/>
              <a:cs typeface="+mn-ea"/>
              <a:sym typeface="+mn-ea"/>
            </a:endParaRPr>
          </a:p>
        </p:txBody>
      </p:sp>
      <p:sp>
        <p:nvSpPr>
          <p:cNvPr id="749" name="对象6"/>
          <p:cNvSpPr/>
          <p:nvPr>
            <p:custDataLst>
              <p:tags r:id="rId10"/>
            </p:custDataLst>
          </p:nvPr>
        </p:nvSpPr>
        <p:spPr>
          <a:xfrm>
            <a:off x="4218926" y="3895942"/>
            <a:ext cx="508115" cy="508115"/>
          </a:xfrm>
          <a:prstGeom prst="ellipse">
            <a:avLst/>
          </a:prstGeom>
          <a:solidFill>
            <a:schemeClr val="accent2"/>
          </a:solidFill>
        </p:spPr>
        <p:txBody>
          <a:bodyPr wrap="none" lIns="0" tIns="0" rIns="0" bIns="0" rtlCol="0" anchor="ctr" anchorCtr="1">
            <a:noAutofit/>
          </a:bodyPr>
          <a:p>
            <a:pPr>
              <a:spcBef>
                <a:spcPct val="0"/>
              </a:spcBef>
              <a:spcAft>
                <a:spcPct val="0"/>
              </a:spcAft>
            </a:pPr>
            <a:endParaRPr lang="en-US" b="1" dirty="0">
              <a:solidFill>
                <a:srgbClr val="FFFFFF"/>
              </a:solidFill>
              <a:latin typeface="+mn-ea"/>
              <a:cs typeface="+mn-ea"/>
              <a:sym typeface="+mn-ea"/>
            </a:endParaRPr>
          </a:p>
        </p:txBody>
      </p:sp>
      <p:sp>
        <p:nvSpPr>
          <p:cNvPr id="750" name="对象7"/>
          <p:cNvSpPr/>
          <p:nvPr>
            <p:custDataLst>
              <p:tags r:id="rId11"/>
            </p:custDataLst>
          </p:nvPr>
        </p:nvSpPr>
        <p:spPr>
          <a:xfrm>
            <a:off x="5026717" y="5320603"/>
            <a:ext cx="508115" cy="508115"/>
          </a:xfrm>
          <a:prstGeom prst="ellipse">
            <a:avLst/>
          </a:prstGeom>
          <a:solidFill>
            <a:schemeClr val="accent2"/>
          </a:solidFill>
        </p:spPr>
        <p:txBody>
          <a:bodyPr wrap="none" lIns="0" tIns="0" rIns="0" bIns="0" rtlCol="0" anchor="ctr" anchorCtr="1">
            <a:noAutofit/>
          </a:bodyPr>
          <a:p>
            <a:pPr>
              <a:spcBef>
                <a:spcPct val="0"/>
              </a:spcBef>
              <a:spcAft>
                <a:spcPct val="0"/>
              </a:spcAft>
            </a:pPr>
            <a:endParaRPr lang="en-US" b="1">
              <a:solidFill>
                <a:srgbClr val="FFFFFF"/>
              </a:solidFill>
              <a:latin typeface="+mn-ea"/>
              <a:cs typeface="+mn-ea"/>
              <a:sym typeface="+mn-ea"/>
            </a:endParaRPr>
          </a:p>
        </p:txBody>
      </p:sp>
      <p:sp>
        <p:nvSpPr>
          <p:cNvPr id="751" name="对象8"/>
          <p:cNvSpPr/>
          <p:nvPr>
            <p:custDataLst>
              <p:tags r:id="rId12"/>
            </p:custDataLst>
          </p:nvPr>
        </p:nvSpPr>
        <p:spPr>
          <a:xfrm>
            <a:off x="6586851" y="5320603"/>
            <a:ext cx="508115" cy="508115"/>
          </a:xfrm>
          <a:prstGeom prst="ellipse">
            <a:avLst/>
          </a:prstGeom>
          <a:solidFill>
            <a:schemeClr val="accent2"/>
          </a:solidFill>
        </p:spPr>
        <p:txBody>
          <a:bodyPr wrap="none" lIns="0" tIns="0" rIns="0" bIns="0" rtlCol="0" anchor="ctr" anchorCtr="1">
            <a:noAutofit/>
          </a:bodyPr>
          <a:p>
            <a:pPr>
              <a:spcBef>
                <a:spcPct val="0"/>
              </a:spcBef>
              <a:spcAft>
                <a:spcPct val="0"/>
              </a:spcAft>
            </a:pPr>
            <a:endParaRPr lang="en-US" b="1">
              <a:solidFill>
                <a:srgbClr val="FFFFFF"/>
              </a:solidFill>
              <a:latin typeface="+mn-ea"/>
              <a:cs typeface="+mn-ea"/>
              <a:sym typeface="+mn-ea"/>
            </a:endParaRPr>
          </a:p>
        </p:txBody>
      </p:sp>
      <p:sp>
        <p:nvSpPr>
          <p:cNvPr id="752" name="对象10"/>
          <p:cNvSpPr/>
          <p:nvPr>
            <p:custDataLst>
              <p:tags r:id="rId13"/>
            </p:custDataLst>
          </p:nvPr>
        </p:nvSpPr>
        <p:spPr>
          <a:xfrm>
            <a:off x="757686" y="6416040"/>
            <a:ext cx="3036399" cy="28578"/>
          </a:xfrm>
          <a:prstGeom prst="roundRect">
            <a:avLst>
              <a:gd name="adj" fmla="val 1050000"/>
            </a:avLst>
          </a:prstGeom>
          <a:solidFill>
            <a:schemeClr val="accent2"/>
          </a:solidFill>
        </p:spPr>
        <p:txBody>
          <a:bodyPr/>
          <a:p>
            <a:endParaRPr lang="zh-CN" altLang="en-US">
              <a:solidFill>
                <a:schemeClr val="tx1"/>
              </a:solidFill>
            </a:endParaRPr>
          </a:p>
        </p:txBody>
      </p:sp>
      <p:sp>
        <p:nvSpPr>
          <p:cNvPr id="753" name="对象11"/>
          <p:cNvSpPr/>
          <p:nvPr>
            <p:custDataLst>
              <p:tags r:id="rId14"/>
            </p:custDataLst>
          </p:nvPr>
        </p:nvSpPr>
        <p:spPr>
          <a:xfrm>
            <a:off x="7639757" y="6492875"/>
            <a:ext cx="3036399" cy="28578"/>
          </a:xfrm>
          <a:prstGeom prst="roundRect">
            <a:avLst>
              <a:gd name="adj" fmla="val 1050000"/>
            </a:avLst>
          </a:prstGeom>
          <a:solidFill>
            <a:schemeClr val="accent2"/>
          </a:solidFill>
        </p:spPr>
        <p:txBody>
          <a:bodyPr/>
          <a:p>
            <a:endParaRPr lang="zh-CN" altLang="en-US">
              <a:solidFill>
                <a:schemeClr val="tx1"/>
              </a:solidFill>
            </a:endParaRPr>
          </a:p>
        </p:txBody>
      </p:sp>
      <p:sp>
        <p:nvSpPr>
          <p:cNvPr id="754" name="对象12"/>
          <p:cNvSpPr/>
          <p:nvPr>
            <p:custDataLst>
              <p:tags r:id="rId15"/>
            </p:custDataLst>
          </p:nvPr>
        </p:nvSpPr>
        <p:spPr>
          <a:xfrm>
            <a:off x="1356370" y="2571048"/>
            <a:ext cx="3036399" cy="28578"/>
          </a:xfrm>
          <a:prstGeom prst="roundRect">
            <a:avLst>
              <a:gd name="adj" fmla="val 1050000"/>
            </a:avLst>
          </a:prstGeom>
          <a:solidFill>
            <a:schemeClr val="accent2"/>
          </a:solidFill>
        </p:spPr>
        <p:txBody>
          <a:bodyPr/>
          <a:p>
            <a:endParaRPr lang="zh-CN" altLang="en-US">
              <a:solidFill>
                <a:schemeClr val="tx1"/>
              </a:solidFill>
            </a:endParaRPr>
          </a:p>
        </p:txBody>
      </p:sp>
      <p:sp>
        <p:nvSpPr>
          <p:cNvPr id="755" name="对象13"/>
          <p:cNvSpPr/>
          <p:nvPr>
            <p:custDataLst>
              <p:tags r:id="rId16"/>
            </p:custDataLst>
          </p:nvPr>
        </p:nvSpPr>
        <p:spPr>
          <a:xfrm>
            <a:off x="7757806" y="2769168"/>
            <a:ext cx="3036399" cy="28578"/>
          </a:xfrm>
          <a:prstGeom prst="roundRect">
            <a:avLst>
              <a:gd name="adj" fmla="val 1050000"/>
            </a:avLst>
          </a:prstGeom>
          <a:solidFill>
            <a:schemeClr val="accent2"/>
          </a:solidFill>
        </p:spPr>
        <p:txBody>
          <a:bodyPr/>
          <a:p>
            <a:endParaRPr lang="zh-CN" altLang="en-US">
              <a:solidFill>
                <a:schemeClr val="tx1"/>
              </a:solidFill>
            </a:endParaRPr>
          </a:p>
        </p:txBody>
      </p:sp>
      <p:sp>
        <p:nvSpPr>
          <p:cNvPr id="756" name="对象14"/>
          <p:cNvSpPr/>
          <p:nvPr>
            <p:custDataLst>
              <p:tags r:id="rId17"/>
            </p:custDataLst>
          </p:nvPr>
        </p:nvSpPr>
        <p:spPr>
          <a:xfrm>
            <a:off x="700019" y="4664139"/>
            <a:ext cx="3036399" cy="28578"/>
          </a:xfrm>
          <a:prstGeom prst="roundRect">
            <a:avLst>
              <a:gd name="adj" fmla="val 1050000"/>
            </a:avLst>
          </a:prstGeom>
          <a:solidFill>
            <a:schemeClr val="accent2"/>
          </a:solidFill>
        </p:spPr>
        <p:txBody>
          <a:bodyPr/>
          <a:p>
            <a:endParaRPr lang="zh-CN" altLang="en-US">
              <a:solidFill>
                <a:schemeClr val="tx1"/>
              </a:solidFill>
            </a:endParaRPr>
          </a:p>
        </p:txBody>
      </p:sp>
      <p:sp>
        <p:nvSpPr>
          <p:cNvPr id="757" name="对象15"/>
          <p:cNvSpPr/>
          <p:nvPr>
            <p:custDataLst>
              <p:tags r:id="rId18"/>
            </p:custDataLst>
          </p:nvPr>
        </p:nvSpPr>
        <p:spPr>
          <a:xfrm>
            <a:off x="8338536" y="4737799"/>
            <a:ext cx="3036399" cy="28578"/>
          </a:xfrm>
          <a:prstGeom prst="roundRect">
            <a:avLst>
              <a:gd name="adj" fmla="val 1050000"/>
            </a:avLst>
          </a:prstGeom>
          <a:solidFill>
            <a:schemeClr val="accent2"/>
          </a:solidFill>
        </p:spPr>
        <p:txBody>
          <a:bodyPr/>
          <a:p>
            <a:endParaRPr lang="zh-CN" altLang="en-US" dirty="0">
              <a:solidFill>
                <a:schemeClr val="tx1"/>
              </a:solidFill>
            </a:endParaRPr>
          </a:p>
        </p:txBody>
      </p:sp>
      <p:sp>
        <p:nvSpPr>
          <p:cNvPr id="758" name="矩形 757"/>
          <p:cNvSpPr/>
          <p:nvPr>
            <p:custDataLst>
              <p:tags r:id="rId19"/>
            </p:custDataLst>
          </p:nvPr>
        </p:nvSpPr>
        <p:spPr>
          <a:xfrm>
            <a:off x="8367111" y="3597725"/>
            <a:ext cx="3036399" cy="1103820"/>
          </a:xfrm>
          <a:prstGeom prst="rect">
            <a:avLst/>
          </a:prstGeom>
          <a:noFill/>
        </p:spPr>
        <p:txBody>
          <a:bodyPr wrap="square" lIns="0" tIns="0" rIns="0" bIns="0" rtlCol="0" anchor="b" anchorCtr="0">
            <a:noAutofit/>
          </a:bodyPr>
          <a:p>
            <a:pPr algn="l">
              <a:lnSpc>
                <a:spcPct val="150000"/>
              </a:lnSpc>
              <a:buClrTx/>
              <a:buSzTx/>
              <a:buFontTx/>
            </a:pPr>
            <a:r>
              <a:rPr lang="en-US" altLang="zh-CN" sz="1200" b="1" dirty="0">
                <a:solidFill>
                  <a:srgbClr val="EE822F"/>
                </a:solidFill>
                <a:latin typeface="+mn-ea"/>
                <a:cs typeface="+mn-ea"/>
              </a:rPr>
              <a:t>Superior chip-original support</a:t>
            </a:r>
            <a:r>
              <a:rPr lang="zh-CN" altLang="en-US" sz="1200" b="1" dirty="0">
                <a:solidFill>
                  <a:srgbClr val="EE822F"/>
                </a:solidFill>
                <a:latin typeface="+mn-ea"/>
                <a:cs typeface="+mn-ea"/>
              </a:rPr>
              <a:t>：</a:t>
            </a:r>
            <a:endParaRPr lang="zh-CN" altLang="en-US" sz="1200" b="1" dirty="0">
              <a:solidFill>
                <a:srgbClr val="EE822F"/>
              </a:solidFill>
              <a:latin typeface="+mn-ea"/>
              <a:cs typeface="+mn-ea"/>
            </a:endParaRPr>
          </a:p>
          <a:p>
            <a:pPr>
              <a:lnSpc>
                <a:spcPct val="150000"/>
              </a:lnSpc>
              <a:spcBef>
                <a:spcPct val="0"/>
              </a:spcBef>
              <a:spcAft>
                <a:spcPct val="0"/>
              </a:spcAft>
            </a:pPr>
            <a:r>
              <a:rPr lang="en-US" altLang="zh-CN" sz="900">
                <a:solidFill>
                  <a:srgbClr val="FFF1D2"/>
                </a:solidFill>
                <a:latin typeface="+mn-ea"/>
                <a:cs typeface="+mn-ea"/>
              </a:rPr>
              <a:t>With more than 10 years of solid cooperation with MTK, we have successfully signed chip licenses for Tenguet 700, Tenguet 900, Tenguet 1200, etc., and obtained strong technical support from the original manufacturer. On the other hand, we have been working closely with Zircon Spreadtrum to explore the application of chip technology to provide stronger performance and technical guarantee for our products.</a:t>
            </a:r>
            <a:endParaRPr lang="en-US" altLang="zh-CN" sz="900">
              <a:solidFill>
                <a:srgbClr val="FFF1D2"/>
              </a:solidFill>
              <a:latin typeface="+mn-ea"/>
              <a:cs typeface="+mn-ea"/>
            </a:endParaRPr>
          </a:p>
        </p:txBody>
      </p:sp>
      <p:sp>
        <p:nvSpPr>
          <p:cNvPr id="759" name="矩形 758"/>
          <p:cNvSpPr/>
          <p:nvPr>
            <p:custDataLst>
              <p:tags r:id="rId20"/>
            </p:custDataLst>
          </p:nvPr>
        </p:nvSpPr>
        <p:spPr>
          <a:xfrm>
            <a:off x="672465" y="3505835"/>
            <a:ext cx="3546475" cy="1103630"/>
          </a:xfrm>
          <a:prstGeom prst="rect">
            <a:avLst/>
          </a:prstGeom>
          <a:noFill/>
        </p:spPr>
        <p:txBody>
          <a:bodyPr wrap="square" lIns="0" tIns="0" rIns="0" bIns="0" rtlCol="0" anchor="b" anchorCtr="0">
            <a:noAutofit/>
          </a:bodyPr>
          <a:p>
            <a:pPr algn="l">
              <a:lnSpc>
                <a:spcPct val="150000"/>
              </a:lnSpc>
              <a:buClrTx/>
              <a:buSzTx/>
              <a:buFontTx/>
            </a:pPr>
            <a:r>
              <a:rPr lang="en-US" altLang="zh-CN" sz="1200" b="1" dirty="0">
                <a:solidFill>
                  <a:srgbClr val="EE822F"/>
                </a:solidFill>
                <a:latin typeface="+mn-ea"/>
                <a:cs typeface="+mn-ea"/>
              </a:rPr>
              <a:t>An open and flexible attitude to cooperation</a:t>
            </a:r>
            <a:r>
              <a:rPr lang="zh-CN" altLang="en-US" sz="1200" b="1" dirty="0">
                <a:solidFill>
                  <a:srgbClr val="EE822F"/>
                </a:solidFill>
                <a:latin typeface="+mn-ea"/>
                <a:cs typeface="+mn-ea"/>
              </a:rPr>
              <a:t>：</a:t>
            </a:r>
            <a:endParaRPr lang="zh-CN" altLang="en-US" sz="1200" b="1" dirty="0">
              <a:solidFill>
                <a:srgbClr val="EE822F"/>
              </a:solidFill>
              <a:latin typeface="+mn-ea"/>
              <a:cs typeface="+mn-ea"/>
            </a:endParaRPr>
          </a:p>
          <a:p>
            <a:pPr algn="l">
              <a:lnSpc>
                <a:spcPct val="150000"/>
              </a:lnSpc>
              <a:spcBef>
                <a:spcPct val="0"/>
              </a:spcBef>
              <a:spcAft>
                <a:spcPct val="0"/>
              </a:spcAft>
            </a:pPr>
            <a:r>
              <a:rPr lang="en-US" altLang="zh-CN" sz="900" dirty="0">
                <a:solidFill>
                  <a:srgbClr val="FFF1D2"/>
                </a:solidFill>
                <a:latin typeface="+mn-ea"/>
                <a:cs typeface="+mn-ea"/>
              </a:rPr>
              <a:t>KINGTOP adheres to the concept of creating the future together and sharing the results, and actively seeks cooperation with an open and flexible attitude. Willing to share resources, technology and markets with partners, establish a good cooperation mechanism, clear rights and responsibilities, to ensure the smooth progress of cooperation projects.Provide a variety of flexible cooperation models to meet different needs, to achieve mutual benefit and win-win situation!</a:t>
            </a:r>
            <a:endParaRPr lang="en-US" altLang="zh-CN" sz="900" dirty="0">
              <a:solidFill>
                <a:srgbClr val="FFF1D2"/>
              </a:solidFill>
              <a:latin typeface="+mn-ea"/>
              <a:cs typeface="+mn-ea"/>
            </a:endParaRPr>
          </a:p>
        </p:txBody>
      </p:sp>
      <p:sp>
        <p:nvSpPr>
          <p:cNvPr id="760" name="矩形 759"/>
          <p:cNvSpPr/>
          <p:nvPr>
            <p:custDataLst>
              <p:tags r:id="rId21"/>
            </p:custDataLst>
          </p:nvPr>
        </p:nvSpPr>
        <p:spPr>
          <a:xfrm>
            <a:off x="7738745" y="1913255"/>
            <a:ext cx="3036570" cy="800100"/>
          </a:xfrm>
          <a:prstGeom prst="rect">
            <a:avLst/>
          </a:prstGeom>
          <a:noFill/>
        </p:spPr>
        <p:txBody>
          <a:bodyPr wrap="square" lIns="0" tIns="0" rIns="0" bIns="0" rtlCol="0" anchor="b" anchorCtr="0">
            <a:noAutofit/>
          </a:bodyPr>
          <a:p>
            <a:pPr algn="l">
              <a:lnSpc>
                <a:spcPct val="150000"/>
              </a:lnSpc>
              <a:buClrTx/>
              <a:buSzTx/>
              <a:buFontTx/>
            </a:pPr>
            <a:r>
              <a:rPr lang="en-US" altLang="zh-CN" sz="1200" b="1" dirty="0">
                <a:solidFill>
                  <a:srgbClr val="EE822F"/>
                </a:solidFill>
                <a:latin typeface="+mn-ea"/>
                <a:cs typeface="+mn-ea"/>
              </a:rPr>
              <a:t>Extensive product lines</a:t>
            </a:r>
            <a:r>
              <a:rPr lang="zh-CN" altLang="en-US" sz="1200" b="1" dirty="0">
                <a:solidFill>
                  <a:srgbClr val="EE822F"/>
                </a:solidFill>
                <a:latin typeface="+mn-ea"/>
                <a:cs typeface="+mn-ea"/>
              </a:rPr>
              <a:t>：</a:t>
            </a:r>
            <a:endParaRPr lang="zh-CN" altLang="en-US" sz="1200" b="1" dirty="0">
              <a:solidFill>
                <a:srgbClr val="EE822F"/>
              </a:solidFill>
              <a:latin typeface="+mn-ea"/>
              <a:cs typeface="+mn-ea"/>
            </a:endParaRPr>
          </a:p>
          <a:p>
            <a:pPr>
              <a:lnSpc>
                <a:spcPct val="150000"/>
              </a:lnSpc>
              <a:spcBef>
                <a:spcPct val="0"/>
              </a:spcBef>
              <a:spcAft>
                <a:spcPct val="0"/>
              </a:spcAft>
            </a:pPr>
            <a:r>
              <a:rPr lang="en-US" altLang="zh-CN" sz="900">
                <a:solidFill>
                  <a:srgbClr val="FFF1D2"/>
                </a:solidFill>
                <a:latin typeface="+mn-ea"/>
                <a:cs typeface="+mn-ea"/>
              </a:rPr>
              <a:t>It covers seven major product lines, including consumer tablet, industrial-grade tablet, intelligent handheld terminal, intelligent payment terminal, law enforcement video recording terminal, mobile broadband terminal and notebook computer. We meet the needs of different customers and provide more choices and opportunities for cooperation.</a:t>
            </a:r>
            <a:endParaRPr lang="en-US" altLang="zh-CN" sz="900">
              <a:solidFill>
                <a:srgbClr val="FFF1D2"/>
              </a:solidFill>
              <a:latin typeface="+mn-ea"/>
              <a:cs typeface="+mn-ea"/>
            </a:endParaRPr>
          </a:p>
        </p:txBody>
      </p:sp>
      <p:sp>
        <p:nvSpPr>
          <p:cNvPr id="761" name="矩形 760"/>
          <p:cNvSpPr/>
          <p:nvPr>
            <p:custDataLst>
              <p:tags r:id="rId22"/>
            </p:custDataLst>
          </p:nvPr>
        </p:nvSpPr>
        <p:spPr>
          <a:xfrm>
            <a:off x="1356995" y="1395095"/>
            <a:ext cx="3515995" cy="1099185"/>
          </a:xfrm>
          <a:prstGeom prst="rect">
            <a:avLst/>
          </a:prstGeom>
          <a:noFill/>
        </p:spPr>
        <p:txBody>
          <a:bodyPr wrap="square" lIns="0" tIns="0" rIns="0" bIns="0" rtlCol="0" anchor="b" anchorCtr="0">
            <a:noAutofit/>
          </a:bodyPr>
          <a:p>
            <a:pPr algn="l">
              <a:lnSpc>
                <a:spcPct val="150000"/>
              </a:lnSpc>
              <a:spcBef>
                <a:spcPct val="0"/>
              </a:spcBef>
              <a:spcAft>
                <a:spcPct val="0"/>
              </a:spcAft>
            </a:pPr>
            <a:r>
              <a:rPr lang="en-US" altLang="zh-CN" sz="1200" b="1" dirty="0">
                <a:solidFill>
                  <a:srgbClr val="EE822F"/>
                </a:solidFill>
                <a:latin typeface="+mn-ea"/>
                <a:cs typeface="+mn-ea"/>
              </a:rPr>
              <a:t>Advanced technical strength</a:t>
            </a:r>
            <a:r>
              <a:rPr lang="zh-CN" altLang="en-US" sz="1200" b="1" dirty="0">
                <a:solidFill>
                  <a:srgbClr val="EE822F"/>
                </a:solidFill>
                <a:latin typeface="+mn-ea"/>
                <a:cs typeface="+mn-ea"/>
              </a:rPr>
              <a:t>：</a:t>
            </a:r>
            <a:endParaRPr lang="zh-CN" altLang="en-US" sz="1200" b="1" dirty="0">
              <a:solidFill>
                <a:srgbClr val="EE822F"/>
              </a:solidFill>
              <a:latin typeface="+mn-ea"/>
              <a:cs typeface="+mn-ea"/>
            </a:endParaRPr>
          </a:p>
          <a:p>
            <a:pPr algn="l">
              <a:lnSpc>
                <a:spcPct val="150000"/>
              </a:lnSpc>
              <a:spcBef>
                <a:spcPct val="0"/>
              </a:spcBef>
              <a:spcAft>
                <a:spcPct val="0"/>
              </a:spcAft>
            </a:pPr>
            <a:r>
              <a:rPr lang="en-US" altLang="zh-CN" sz="900" dirty="0">
                <a:solidFill>
                  <a:srgbClr val="FFF1D2"/>
                </a:solidFill>
                <a:latin typeface="+mn-ea"/>
                <a:cs typeface="+mn-ea"/>
              </a:rPr>
              <a:t>With a professional R&amp;D team, we continue to invest resources in technological innovation and product upgrading.Leading technology position in the industry, providing strong technical support. Mastering core technologies, such as key technological solutions in 5G/LOT/AI and other fields, bringing unique competitive advantages to cooperative projects.</a:t>
            </a:r>
            <a:r>
              <a:rPr lang="zh-CN" altLang="en-US" sz="900" dirty="0">
                <a:solidFill>
                  <a:srgbClr val="FFF1D2"/>
                </a:solidFill>
                <a:latin typeface="+mn-ea"/>
                <a:cs typeface="+mn-ea"/>
              </a:rPr>
              <a:t>。</a:t>
            </a:r>
            <a:endParaRPr lang="zh-CN" altLang="en-US" sz="900" dirty="0">
              <a:solidFill>
                <a:srgbClr val="FFF1D2"/>
              </a:solidFill>
              <a:latin typeface="+mn-ea"/>
              <a:cs typeface="+mn-ea"/>
            </a:endParaRPr>
          </a:p>
        </p:txBody>
      </p:sp>
      <p:sp>
        <p:nvSpPr>
          <p:cNvPr id="762" name="矩形 761"/>
          <p:cNvSpPr/>
          <p:nvPr>
            <p:custDataLst>
              <p:tags r:id="rId23"/>
            </p:custDataLst>
          </p:nvPr>
        </p:nvSpPr>
        <p:spPr>
          <a:xfrm>
            <a:off x="7639122" y="5319146"/>
            <a:ext cx="3036399" cy="1103820"/>
          </a:xfrm>
          <a:prstGeom prst="rect">
            <a:avLst/>
          </a:prstGeom>
          <a:noFill/>
        </p:spPr>
        <p:txBody>
          <a:bodyPr wrap="square" lIns="0" tIns="0" rIns="0" bIns="0" rtlCol="0" anchor="b" anchorCtr="0">
            <a:noAutofit/>
          </a:bodyPr>
          <a:p>
            <a:pPr algn="l">
              <a:lnSpc>
                <a:spcPct val="150000"/>
              </a:lnSpc>
              <a:buClrTx/>
              <a:buSzTx/>
              <a:buFontTx/>
            </a:pPr>
            <a:r>
              <a:rPr lang="en-US" altLang="zh-CN" sz="1200" b="1" dirty="0">
                <a:solidFill>
                  <a:srgbClr val="EE822F"/>
                </a:solidFill>
                <a:latin typeface="+mn-ea"/>
                <a:cs typeface="+mn-ea"/>
              </a:rPr>
              <a:t>Stable supplier resources</a:t>
            </a:r>
            <a:r>
              <a:rPr lang="zh-CN" altLang="en-US" sz="1200" b="1" dirty="0">
                <a:solidFill>
                  <a:srgbClr val="EE822F"/>
                </a:solidFill>
                <a:latin typeface="+mn-ea"/>
                <a:cs typeface="+mn-ea"/>
              </a:rPr>
              <a:t>：</a:t>
            </a:r>
            <a:endParaRPr lang="zh-CN" altLang="en-US" sz="1200" b="1" dirty="0">
              <a:solidFill>
                <a:srgbClr val="EE822F"/>
              </a:solidFill>
              <a:latin typeface="+mn-ea"/>
              <a:cs typeface="+mn-ea"/>
            </a:endParaRPr>
          </a:p>
          <a:p>
            <a:pPr>
              <a:lnSpc>
                <a:spcPct val="150000"/>
              </a:lnSpc>
              <a:spcBef>
                <a:spcPct val="0"/>
              </a:spcBef>
              <a:spcAft>
                <a:spcPct val="0"/>
              </a:spcAft>
            </a:pPr>
            <a:r>
              <a:rPr lang="en-US" altLang="zh-CN" sz="900">
                <a:solidFill>
                  <a:srgbClr val="FFF1D2"/>
                </a:solidFill>
                <a:latin typeface="+mn-ea"/>
                <a:cs typeface="+mn-ea"/>
              </a:rPr>
              <a:t>KINGTOP has rich supply chain resources and maintains close cooperation with main suppliers for up to ten years. In the cooperation, good payment terms and efficient communication mechanism have been established to ensure the stable operation of the supply chain and provide a solid guarantee for the high quality production of products.</a:t>
            </a:r>
            <a:endParaRPr lang="en-US" altLang="zh-CN" sz="900">
              <a:solidFill>
                <a:srgbClr val="FFF1D2"/>
              </a:solidFill>
              <a:latin typeface="+mn-ea"/>
              <a:cs typeface="+mn-ea"/>
            </a:endParaRPr>
          </a:p>
        </p:txBody>
      </p:sp>
      <p:sp>
        <p:nvSpPr>
          <p:cNvPr id="763" name="矩形 762"/>
          <p:cNvSpPr/>
          <p:nvPr>
            <p:custDataLst>
              <p:tags r:id="rId24"/>
            </p:custDataLst>
          </p:nvPr>
        </p:nvSpPr>
        <p:spPr>
          <a:xfrm>
            <a:off x="757555" y="5211445"/>
            <a:ext cx="3887470" cy="1103630"/>
          </a:xfrm>
          <a:prstGeom prst="rect">
            <a:avLst/>
          </a:prstGeom>
          <a:noFill/>
        </p:spPr>
        <p:txBody>
          <a:bodyPr wrap="square" lIns="0" tIns="0" rIns="0" bIns="0" rtlCol="0" anchor="b" anchorCtr="0">
            <a:noAutofit/>
          </a:bodyPr>
          <a:p>
            <a:pPr algn="l">
              <a:lnSpc>
                <a:spcPct val="150000"/>
              </a:lnSpc>
              <a:spcBef>
                <a:spcPct val="0"/>
              </a:spcBef>
              <a:spcAft>
                <a:spcPct val="0"/>
              </a:spcAft>
            </a:pPr>
            <a:r>
              <a:rPr lang="en-US" altLang="zh-CN" sz="1200" b="1" dirty="0">
                <a:solidFill>
                  <a:srgbClr val="EE822F"/>
                </a:solidFill>
                <a:latin typeface="+mn-ea"/>
                <a:cs typeface="+mn-ea"/>
              </a:rPr>
              <a:t>Clear strategy and steady investment of resources</a:t>
            </a:r>
            <a:r>
              <a:rPr lang="zh-CN" altLang="en-US" sz="1200" b="1" dirty="0">
                <a:solidFill>
                  <a:srgbClr val="EE822F"/>
                </a:solidFill>
                <a:latin typeface="+mn-ea"/>
                <a:cs typeface="+mn-ea"/>
              </a:rPr>
              <a:t>：</a:t>
            </a:r>
            <a:endParaRPr lang="zh-CN" altLang="en-US" sz="900">
              <a:solidFill>
                <a:schemeClr val="bg1"/>
              </a:solidFill>
              <a:latin typeface="+mn-ea"/>
              <a:cs typeface="+mn-ea"/>
            </a:endParaRPr>
          </a:p>
          <a:p>
            <a:pPr algn="l">
              <a:lnSpc>
                <a:spcPct val="150000"/>
              </a:lnSpc>
              <a:spcBef>
                <a:spcPct val="0"/>
              </a:spcBef>
              <a:spcAft>
                <a:spcPct val="0"/>
              </a:spcAft>
            </a:pPr>
            <a:r>
              <a:rPr lang="en-US" altLang="zh-CN" sz="900">
                <a:solidFill>
                  <a:srgbClr val="FFF1D2"/>
                </a:solidFill>
                <a:latin typeface="+mn-ea"/>
                <a:cs typeface="+mn-ea"/>
              </a:rPr>
              <a:t>KINGTOP adheres to the concept of continuous investment and stable development with clear and firm goals. In this journey, Jintaiyi continuously increases R&amp;D efforts, continuously enhances product development capabilities, creates excellent quality with craftsmanship, injects constant power for the development of the industry, and steadily progresses towards a brilliant future.</a:t>
            </a:r>
            <a:endParaRPr lang="en-US" altLang="zh-CN" sz="900">
              <a:solidFill>
                <a:srgbClr val="FFF1D2"/>
              </a:solidFill>
              <a:latin typeface="+mn-ea"/>
              <a:cs typeface="+mn-ea"/>
            </a:endParaRPr>
          </a:p>
        </p:txBody>
      </p:sp>
      <p:pic>
        <p:nvPicPr>
          <p:cNvPr id="796" name="图片 795" descr="合作"/>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4311015" y="3987800"/>
            <a:ext cx="324485" cy="324485"/>
          </a:xfrm>
          <a:prstGeom prst="rect">
            <a:avLst/>
          </a:prstGeom>
        </p:spPr>
      </p:pic>
      <p:pic>
        <p:nvPicPr>
          <p:cNvPr id="797" name="图片 796" descr="合作"/>
          <p:cNvPicPr>
            <a:picLocks noChangeAspect="1"/>
          </p:cNvPicPr>
          <p:nvPr/>
        </p:nvPicPr>
        <p:blipFill>
          <a:blip r:embed="rId25">
            <a:extLst>
              <a:ext uri="{96DAC541-7B7A-43D3-8B79-37D633B846F1}">
                <asvg:svgBlip xmlns:asvg="http://schemas.microsoft.com/office/drawing/2016/SVG/main" r:embed="rId27"/>
              </a:ext>
            </a:extLst>
          </a:blip>
          <a:stretch>
            <a:fillRect/>
          </a:stretch>
        </p:blipFill>
        <p:spPr>
          <a:xfrm>
            <a:off x="5458460" y="3505835"/>
            <a:ext cx="1231900" cy="1231900"/>
          </a:xfrm>
          <a:prstGeom prst="rect">
            <a:avLst/>
          </a:prstGeom>
        </p:spPr>
      </p:pic>
      <p:pic>
        <p:nvPicPr>
          <p:cNvPr id="2" name="图片 1" descr="三个圆环"/>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128895" y="5448300"/>
            <a:ext cx="252095" cy="252095"/>
          </a:xfrm>
          <a:prstGeom prst="rect">
            <a:avLst/>
          </a:prstGeom>
        </p:spPr>
      </p:pic>
      <p:pic>
        <p:nvPicPr>
          <p:cNvPr id="4" name="图片 3" descr="手机"/>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6698615" y="2551430"/>
            <a:ext cx="284480" cy="284480"/>
          </a:xfrm>
          <a:prstGeom prst="rect">
            <a:avLst/>
          </a:prstGeom>
        </p:spPr>
      </p:pic>
      <p:pic>
        <p:nvPicPr>
          <p:cNvPr id="5" name="图片 4" descr="地球仪"/>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692265" y="5411470"/>
            <a:ext cx="304800" cy="304800"/>
          </a:xfrm>
          <a:prstGeom prst="rect">
            <a:avLst/>
          </a:prstGeom>
        </p:spPr>
      </p:pic>
      <p:pic>
        <p:nvPicPr>
          <p:cNvPr id="6" name="图片 5" descr="手"/>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058410" y="2486660"/>
            <a:ext cx="400050" cy="400050"/>
          </a:xfrm>
          <a:prstGeom prst="rect">
            <a:avLst/>
          </a:prstGeom>
        </p:spPr>
      </p:pic>
      <p:pic>
        <p:nvPicPr>
          <p:cNvPr id="7" name="图片 6" descr="芯片"/>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7418070" y="3919855"/>
            <a:ext cx="460375" cy="460375"/>
          </a:xfrm>
          <a:prstGeom prst="rect">
            <a:avLst/>
          </a:prstGeom>
        </p:spPr>
      </p:pic>
    </p:spTree>
    <p:custDataLst>
      <p:tags r:id="rId38"/>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p:txBody>
          <a:bodyPr/>
          <a:p>
            <a:endParaRPr lang="zh-CN" altLang="zh-CN"/>
          </a:p>
        </p:txBody>
      </p:sp>
      <p:pic>
        <p:nvPicPr>
          <p:cNvPr id="4036" name="picture 4036"/>
          <p:cNvPicPr>
            <a:picLocks noChangeAspect="1"/>
          </p:cNvPicPr>
          <p:nvPr>
            <p:custDataLst>
              <p:tags r:id="rId2"/>
            </p:custDataLst>
          </p:nvPr>
        </p:nvPicPr>
        <p:blipFill>
          <a:blip r:embed="rId3"/>
          <a:stretch>
            <a:fillRect/>
          </a:stretch>
        </p:blipFill>
        <p:spPr>
          <a:xfrm rot="21600000">
            <a:off x="0" y="0"/>
            <a:ext cx="12197080" cy="6858000"/>
          </a:xfrm>
          <a:prstGeom prst="rect">
            <a:avLst/>
          </a:prstGeom>
        </p:spPr>
      </p:pic>
      <p:grpSp>
        <p:nvGrpSpPr>
          <p:cNvPr id="47" name="组合 46"/>
          <p:cNvGrpSpPr/>
          <p:nvPr/>
        </p:nvGrpSpPr>
        <p:grpSpPr>
          <a:xfrm>
            <a:off x="962025" y="1744288"/>
            <a:ext cx="10801080" cy="2455043"/>
            <a:chOff x="1096" y="1682"/>
            <a:chExt cx="17010" cy="3866"/>
          </a:xfrm>
        </p:grpSpPr>
        <p:sp>
          <p:nvSpPr>
            <p:cNvPr id="14" name="矩形 13"/>
            <p:cNvSpPr/>
            <p:nvPr>
              <p:custDataLst>
                <p:tags r:id="rId4"/>
              </p:custDataLst>
            </p:nvPr>
          </p:nvSpPr>
          <p:spPr>
            <a:xfrm>
              <a:off x="1419" y="3253"/>
              <a:ext cx="3402" cy="2295"/>
            </a:xfrm>
            <a:prstGeom prst="rect">
              <a:avLst/>
            </a:prstGeom>
            <a:ln>
              <a:noFill/>
              <a:prstDash val="sysDash"/>
            </a:ln>
          </p:spPr>
          <p:txBody>
            <a:bodyPr vert="horz" wrap="square" lIns="0" tIns="0" rIns="0" bIns="0" rtlCol="0">
              <a:noAutofit/>
            </a:bodyPr>
            <a:p>
              <a:pPr algn="l" rtl="0">
                <a:lnSpc>
                  <a:spcPct val="150000"/>
                </a:lnSpc>
                <a:spcBef>
                  <a:spcPts val="280"/>
                </a:spcBef>
                <a:buClrTx/>
                <a:buSzTx/>
                <a:buFontTx/>
              </a:pPr>
              <a:r>
                <a:rPr lang="en-US" altLang="zh-CN" sz="1200" kern="0">
                  <a:ln>
                    <a:noFill/>
                    <a:prstDash val="sysDot"/>
                  </a:ln>
                  <a:solidFill>
                    <a:schemeClr val="bg1"/>
                  </a:solidFill>
                  <a:latin typeface="+mn-ea"/>
                  <a:cs typeface="+mn-ea"/>
                  <a:sym typeface="+mn-ea"/>
                </a:rPr>
                <a:t>Strive to become</a:t>
              </a:r>
              <a:r>
                <a:rPr lang="en-US" altLang="zh-CN" sz="1200" kern="0">
                  <a:ln>
                    <a:noFill/>
                    <a:prstDash val="sysDot"/>
                  </a:ln>
                  <a:solidFill>
                    <a:schemeClr val="bg1"/>
                  </a:solidFill>
                  <a:latin typeface="+mn-ea"/>
                  <a:cs typeface="+mn-ea"/>
                  <a:sym typeface="+mn-ea"/>
                </a:rPr>
                <a:t> an excellent intelligent communication</a:t>
              </a:r>
              <a:endParaRPr lang="en-US" altLang="zh-CN" sz="1200" kern="0">
                <a:ln>
                  <a:noFill/>
                  <a:prstDash val="sysDot"/>
                </a:ln>
                <a:solidFill>
                  <a:schemeClr val="bg1"/>
                </a:solidFill>
                <a:latin typeface="+mn-ea"/>
                <a:cs typeface="+mn-ea"/>
                <a:sym typeface="+mn-ea"/>
              </a:endParaRPr>
            </a:p>
            <a:p>
              <a:pPr algn="l" rtl="0">
                <a:lnSpc>
                  <a:spcPct val="150000"/>
                </a:lnSpc>
                <a:spcBef>
                  <a:spcPts val="280"/>
                </a:spcBef>
                <a:buClrTx/>
                <a:buSzTx/>
                <a:buFontTx/>
              </a:pPr>
              <a:r>
                <a:rPr lang="en-US" altLang="zh-CN" sz="1200" kern="0">
                  <a:ln>
                    <a:noFill/>
                    <a:prstDash val="sysDot"/>
                  </a:ln>
                  <a:solidFill>
                    <a:schemeClr val="bg1"/>
                  </a:solidFill>
                  <a:latin typeface="+mn-ea"/>
                  <a:cs typeface="+mn-ea"/>
                  <a:sym typeface="+mn-ea"/>
                </a:rPr>
                <a:t>terminal overall solution provider.</a:t>
              </a:r>
              <a:endParaRPr lang="en-US" altLang="zh-CN" sz="1200" kern="0">
                <a:ln>
                  <a:noFill/>
                  <a:prstDash val="sysDot"/>
                </a:ln>
                <a:solidFill>
                  <a:schemeClr val="bg1"/>
                </a:solidFill>
                <a:latin typeface="+mn-ea"/>
                <a:cs typeface="+mn-ea"/>
              </a:endParaRPr>
            </a:p>
          </p:txBody>
        </p:sp>
        <p:sp>
          <p:nvSpPr>
            <p:cNvPr id="17" name="矩形 16"/>
            <p:cNvSpPr/>
            <p:nvPr>
              <p:custDataLst>
                <p:tags r:id="rId5"/>
              </p:custDataLst>
            </p:nvPr>
          </p:nvSpPr>
          <p:spPr>
            <a:xfrm>
              <a:off x="1464" y="1682"/>
              <a:ext cx="2087" cy="1562"/>
            </a:xfrm>
            <a:prstGeom prst="rect">
              <a:avLst/>
            </a:prstGeom>
            <a:noFill/>
          </p:spPr>
          <p:txBody>
            <a:bodyPr wrap="none" lIns="0" tIns="0" rIns="0" bIns="0" rtlCol="0" anchor="ctr">
              <a:noAutofit/>
            </a:bodyPr>
            <a:p>
              <a:pPr indent="0">
                <a:spcBef>
                  <a:spcPct val="0"/>
                </a:spcBef>
                <a:spcAft>
                  <a:spcPct val="0"/>
                </a:spcAft>
                <a:buNone/>
              </a:pPr>
              <a:r>
                <a:rPr lang="en-US" altLang="zh-CN" sz="3200" b="1" kern="0">
                  <a:solidFill>
                    <a:schemeClr val="bg1"/>
                  </a:solidFill>
                  <a:latin typeface="+mn-ea"/>
                  <a:cs typeface="+mn-ea"/>
                </a:rPr>
                <a:t>Vision</a:t>
              </a:r>
              <a:endParaRPr lang="en-US" altLang="zh-CN" sz="3200" b="1" kern="0">
                <a:solidFill>
                  <a:schemeClr val="bg1"/>
                </a:solidFill>
                <a:latin typeface="+mn-ea"/>
                <a:cs typeface="+mn-ea"/>
              </a:endParaRPr>
            </a:p>
          </p:txBody>
        </p:sp>
        <p:sp>
          <p:nvSpPr>
            <p:cNvPr id="18" name="矩形 17"/>
            <p:cNvSpPr/>
            <p:nvPr>
              <p:custDataLst>
                <p:tags r:id="rId6"/>
              </p:custDataLst>
            </p:nvPr>
          </p:nvSpPr>
          <p:spPr>
            <a:xfrm>
              <a:off x="5839" y="3253"/>
              <a:ext cx="3402" cy="1783"/>
            </a:xfrm>
            <a:prstGeom prst="rect">
              <a:avLst/>
            </a:prstGeom>
            <a:ln>
              <a:noFill/>
              <a:prstDash val="sysDash"/>
            </a:ln>
          </p:spPr>
          <p:txBody>
            <a:bodyPr vert="horz" wrap="square" lIns="0" tIns="0" rIns="0" bIns="0" rtlCol="0">
              <a:noAutofit/>
            </a:bodyPr>
            <a:p>
              <a:pPr>
                <a:lnSpc>
                  <a:spcPct val="150000"/>
                </a:lnSpc>
                <a:spcBef>
                  <a:spcPct val="0"/>
                </a:spcBef>
                <a:spcAft>
                  <a:spcPct val="0"/>
                </a:spcAft>
              </a:pPr>
              <a:r>
                <a:rPr lang="en-US" altLang="zh-CN" sz="1200" kern="0">
                  <a:ln>
                    <a:noFill/>
                    <a:prstDash val="sysDot"/>
                  </a:ln>
                  <a:solidFill>
                    <a:schemeClr val="bg1"/>
                  </a:solidFill>
                  <a:latin typeface="+mn-ea"/>
                  <a:cs typeface="+mn-ea"/>
                </a:rPr>
                <a:t>Continuously providing high-quality services and products to customers.</a:t>
              </a:r>
              <a:endParaRPr lang="en-US" altLang="zh-CN" sz="1200" kern="0">
                <a:ln>
                  <a:noFill/>
                  <a:prstDash val="sysDot"/>
                </a:ln>
                <a:solidFill>
                  <a:schemeClr val="bg1"/>
                </a:solidFill>
                <a:latin typeface="+mn-ea"/>
                <a:cs typeface="+mn-ea"/>
              </a:endParaRPr>
            </a:p>
          </p:txBody>
        </p:sp>
        <p:sp>
          <p:nvSpPr>
            <p:cNvPr id="20" name="矩形 19"/>
            <p:cNvSpPr/>
            <p:nvPr>
              <p:custDataLst>
                <p:tags r:id="rId7"/>
              </p:custDataLst>
            </p:nvPr>
          </p:nvSpPr>
          <p:spPr>
            <a:xfrm>
              <a:off x="5884" y="1682"/>
              <a:ext cx="2087" cy="1562"/>
            </a:xfrm>
            <a:prstGeom prst="rect">
              <a:avLst/>
            </a:prstGeom>
            <a:noFill/>
          </p:spPr>
          <p:txBody>
            <a:bodyPr wrap="none" lIns="0" tIns="0" rIns="0" bIns="0" rtlCol="0" anchor="ctr">
              <a:noAutofit/>
            </a:bodyPr>
            <a:p>
              <a:pPr indent="0">
                <a:spcBef>
                  <a:spcPct val="0"/>
                </a:spcBef>
                <a:spcAft>
                  <a:spcPct val="0"/>
                </a:spcAft>
                <a:buNone/>
              </a:pPr>
              <a:r>
                <a:rPr lang="en-US" altLang="zh-CN" sz="3200" b="1" kern="0">
                  <a:solidFill>
                    <a:schemeClr val="bg1"/>
                  </a:solidFill>
                  <a:latin typeface="+mn-ea"/>
                  <a:cs typeface="+mn-ea"/>
                </a:rPr>
                <a:t>Mission</a:t>
              </a:r>
              <a:endParaRPr lang="en-US" altLang="zh-CN" sz="3200" b="1" kern="0" dirty="0">
                <a:solidFill>
                  <a:schemeClr val="bg1"/>
                </a:solidFill>
                <a:latin typeface="+mn-ea"/>
                <a:cs typeface="+mn-ea"/>
              </a:endParaRPr>
            </a:p>
          </p:txBody>
        </p:sp>
        <p:sp>
          <p:nvSpPr>
            <p:cNvPr id="33" name="矩形 32"/>
            <p:cNvSpPr/>
            <p:nvPr>
              <p:custDataLst>
                <p:tags r:id="rId8"/>
              </p:custDataLst>
            </p:nvPr>
          </p:nvSpPr>
          <p:spPr>
            <a:xfrm>
              <a:off x="10258" y="3253"/>
              <a:ext cx="3402" cy="1783"/>
            </a:xfrm>
            <a:prstGeom prst="rect">
              <a:avLst/>
            </a:prstGeom>
            <a:ln>
              <a:noFill/>
              <a:prstDash val="sysDash"/>
            </a:ln>
          </p:spPr>
          <p:txBody>
            <a:bodyPr vert="horz" wrap="square" lIns="0" tIns="0" rIns="0" bIns="0" rtlCol="0">
              <a:noAutofit/>
            </a:bodyPr>
            <a:p>
              <a:pPr>
                <a:lnSpc>
                  <a:spcPct val="150000"/>
                </a:lnSpc>
                <a:spcBef>
                  <a:spcPct val="0"/>
                </a:spcBef>
                <a:spcAft>
                  <a:spcPct val="0"/>
                </a:spcAft>
              </a:pPr>
              <a:r>
                <a:rPr lang="en-US" altLang="zh-CN" sz="1200" kern="0">
                  <a:ln>
                    <a:noFill/>
                    <a:prstDash val="sysDot"/>
                  </a:ln>
                  <a:solidFill>
                    <a:schemeClr val="bg1"/>
                  </a:solidFill>
                  <a:latin typeface="+mn-ea"/>
                  <a:cs typeface="+mn-ea"/>
                </a:rPr>
                <a:t>Possessing both virtue and talent, and pursuing perfection.</a:t>
              </a:r>
              <a:endParaRPr lang="en-US" altLang="zh-CN" sz="1200" kern="0">
                <a:ln>
                  <a:noFill/>
                  <a:prstDash val="sysDot"/>
                </a:ln>
                <a:solidFill>
                  <a:schemeClr val="bg1"/>
                </a:solidFill>
                <a:latin typeface="+mn-ea"/>
                <a:cs typeface="+mn-ea"/>
              </a:endParaRPr>
            </a:p>
          </p:txBody>
        </p:sp>
        <p:sp>
          <p:nvSpPr>
            <p:cNvPr id="35" name="矩形 34"/>
            <p:cNvSpPr/>
            <p:nvPr>
              <p:custDataLst>
                <p:tags r:id="rId9"/>
              </p:custDataLst>
            </p:nvPr>
          </p:nvSpPr>
          <p:spPr>
            <a:xfrm>
              <a:off x="10303" y="1682"/>
              <a:ext cx="2087" cy="1562"/>
            </a:xfrm>
            <a:prstGeom prst="rect">
              <a:avLst/>
            </a:prstGeom>
            <a:noFill/>
          </p:spPr>
          <p:txBody>
            <a:bodyPr wrap="none" lIns="0" tIns="0" rIns="0" bIns="0" rtlCol="0" anchor="ctr">
              <a:noAutofit/>
            </a:bodyPr>
            <a:p>
              <a:pPr indent="0">
                <a:spcBef>
                  <a:spcPct val="0"/>
                </a:spcBef>
                <a:spcAft>
                  <a:spcPct val="0"/>
                </a:spcAft>
                <a:buNone/>
              </a:pPr>
              <a:r>
                <a:rPr lang="en-US" altLang="zh-CN" sz="3200" b="1" kern="0">
                  <a:solidFill>
                    <a:schemeClr val="bg1"/>
                  </a:solidFill>
                  <a:latin typeface="+mn-ea"/>
                  <a:cs typeface="+mn-ea"/>
                </a:rPr>
                <a:t>Values</a:t>
              </a:r>
              <a:endParaRPr lang="en-US" altLang="zh-CN" sz="3200" b="1" kern="0" dirty="0">
                <a:solidFill>
                  <a:schemeClr val="bg1"/>
                </a:solidFill>
                <a:latin typeface="+mn-ea"/>
                <a:cs typeface="+mn-ea"/>
              </a:endParaRPr>
            </a:p>
          </p:txBody>
        </p:sp>
        <p:sp>
          <p:nvSpPr>
            <p:cNvPr id="36" name="矩形 35"/>
            <p:cNvSpPr/>
            <p:nvPr>
              <p:custDataLst>
                <p:tags r:id="rId10"/>
              </p:custDataLst>
            </p:nvPr>
          </p:nvSpPr>
          <p:spPr>
            <a:xfrm>
              <a:off x="14704" y="3253"/>
              <a:ext cx="3402" cy="1783"/>
            </a:xfrm>
            <a:prstGeom prst="rect">
              <a:avLst/>
            </a:prstGeom>
            <a:ln>
              <a:noFill/>
              <a:prstDash val="sysDash"/>
            </a:ln>
          </p:spPr>
          <p:txBody>
            <a:bodyPr vert="horz" wrap="square" lIns="0" tIns="0" rIns="0" bIns="0" rtlCol="0">
              <a:noAutofit/>
            </a:bodyPr>
            <a:p>
              <a:pPr>
                <a:lnSpc>
                  <a:spcPct val="150000"/>
                </a:lnSpc>
                <a:spcBef>
                  <a:spcPct val="0"/>
                </a:spcBef>
                <a:spcAft>
                  <a:spcPct val="0"/>
                </a:spcAft>
              </a:pPr>
              <a:r>
                <a:rPr lang="en-US" altLang="zh-CN" sz="1200" kern="0">
                  <a:ln>
                    <a:noFill/>
                    <a:prstDash val="sysDot"/>
                  </a:ln>
                  <a:solidFill>
                    <a:schemeClr val="bg1"/>
                  </a:solidFill>
                  <a:latin typeface="+mn-ea"/>
                  <a:cs typeface="+mn-ea"/>
                </a:rPr>
                <a:t>Create the future together and share the fruits of our achievements.</a:t>
              </a:r>
              <a:endParaRPr lang="en-US" altLang="zh-CN" sz="1200" kern="0">
                <a:ln>
                  <a:noFill/>
                  <a:prstDash val="sysDot"/>
                </a:ln>
                <a:solidFill>
                  <a:schemeClr val="bg1"/>
                </a:solidFill>
                <a:latin typeface="+mn-ea"/>
                <a:cs typeface="+mn-ea"/>
              </a:endParaRPr>
            </a:p>
          </p:txBody>
        </p:sp>
        <p:sp>
          <p:nvSpPr>
            <p:cNvPr id="38" name="矩形 37"/>
            <p:cNvSpPr/>
            <p:nvPr>
              <p:custDataLst>
                <p:tags r:id="rId11"/>
              </p:custDataLst>
            </p:nvPr>
          </p:nvSpPr>
          <p:spPr>
            <a:xfrm>
              <a:off x="14749" y="1682"/>
              <a:ext cx="2087" cy="1562"/>
            </a:xfrm>
            <a:prstGeom prst="rect">
              <a:avLst/>
            </a:prstGeom>
            <a:noFill/>
          </p:spPr>
          <p:txBody>
            <a:bodyPr wrap="none" lIns="0" tIns="0" rIns="0" bIns="0" rtlCol="0" anchor="ctr">
              <a:noAutofit/>
            </a:bodyPr>
            <a:p>
              <a:pPr indent="0">
                <a:spcBef>
                  <a:spcPct val="0"/>
                </a:spcBef>
                <a:spcAft>
                  <a:spcPct val="0"/>
                </a:spcAft>
                <a:buNone/>
              </a:pPr>
              <a:r>
                <a:rPr lang="en-US" altLang="zh-CN" sz="3200" b="1" kern="0">
                  <a:solidFill>
                    <a:schemeClr val="bg1"/>
                  </a:solidFill>
                  <a:latin typeface="+mn-ea"/>
                  <a:cs typeface="+mn-ea"/>
                </a:rPr>
                <a:t>Concept</a:t>
              </a:r>
              <a:endParaRPr lang="en-US" altLang="zh-CN" sz="3200" b="1" kern="0">
                <a:solidFill>
                  <a:schemeClr val="bg1"/>
                </a:solidFill>
                <a:latin typeface="+mn-ea"/>
                <a:cs typeface="+mn-ea"/>
              </a:endParaRPr>
            </a:p>
          </p:txBody>
        </p:sp>
        <p:cxnSp>
          <p:nvCxnSpPr>
            <p:cNvPr id="39" name="直接连接符 38"/>
            <p:cNvCxnSpPr/>
            <p:nvPr>
              <p:custDataLst>
                <p:tags r:id="rId12"/>
              </p:custDataLst>
            </p:nvPr>
          </p:nvCxnSpPr>
          <p:spPr>
            <a:xfrm>
              <a:off x="1096" y="2177"/>
              <a:ext cx="0" cy="2268"/>
            </a:xfrm>
            <a:prstGeom prst="line">
              <a:avLst/>
            </a:prstGeom>
            <a:ln w="19050">
              <a:solidFill>
                <a:schemeClr val="bg1">
                  <a:alpha val="30000"/>
                </a:schemeClr>
              </a:solidFill>
            </a:ln>
            <a:effectLst/>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13"/>
              </p:custDataLst>
            </p:nvPr>
          </p:nvCxnSpPr>
          <p:spPr>
            <a:xfrm>
              <a:off x="5515" y="2177"/>
              <a:ext cx="0" cy="2268"/>
            </a:xfrm>
            <a:prstGeom prst="line">
              <a:avLst/>
            </a:prstGeom>
            <a:ln w="19050">
              <a:solidFill>
                <a:schemeClr val="bg1">
                  <a:alpha val="30000"/>
                </a:schemeClr>
              </a:solidFill>
            </a:ln>
            <a:effectLst/>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14"/>
              </p:custDataLst>
            </p:nvPr>
          </p:nvCxnSpPr>
          <p:spPr>
            <a:xfrm>
              <a:off x="9934" y="2177"/>
              <a:ext cx="0" cy="2268"/>
            </a:xfrm>
            <a:prstGeom prst="line">
              <a:avLst/>
            </a:prstGeom>
            <a:ln w="19050">
              <a:solidFill>
                <a:schemeClr val="bg1">
                  <a:alpha val="30000"/>
                </a:schemeClr>
              </a:solidFill>
            </a:ln>
            <a:effectLst/>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15"/>
              </p:custDataLst>
            </p:nvPr>
          </p:nvCxnSpPr>
          <p:spPr>
            <a:xfrm>
              <a:off x="14381" y="2177"/>
              <a:ext cx="0" cy="2268"/>
            </a:xfrm>
            <a:prstGeom prst="line">
              <a:avLst/>
            </a:prstGeom>
            <a:ln w="19050">
              <a:solidFill>
                <a:schemeClr val="bg1">
                  <a:alpha val="30000"/>
                </a:schemeClr>
              </a:solidFill>
            </a:ln>
            <a:effectLst/>
          </p:spPr>
          <p:style>
            <a:lnRef idx="1">
              <a:schemeClr val="accent1"/>
            </a:lnRef>
            <a:fillRef idx="0">
              <a:schemeClr val="accent1"/>
            </a:fillRef>
            <a:effectRef idx="0">
              <a:schemeClr val="accent1"/>
            </a:effectRef>
            <a:fontRef idx="minor">
              <a:schemeClr val="tx1"/>
            </a:fontRef>
          </p:style>
        </p:cxnSp>
      </p:grpSp>
      <p:grpSp>
        <p:nvGrpSpPr>
          <p:cNvPr id="54" name="组合 53"/>
          <p:cNvGrpSpPr/>
          <p:nvPr/>
        </p:nvGrpSpPr>
        <p:grpSpPr>
          <a:xfrm>
            <a:off x="494030" y="248285"/>
            <a:ext cx="15307945" cy="1012825"/>
            <a:chOff x="2266" y="770"/>
            <a:chExt cx="24107" cy="1595"/>
          </a:xfrm>
        </p:grpSpPr>
        <p:sp>
          <p:nvSpPr>
            <p:cNvPr id="55" name="文本框 54"/>
            <p:cNvSpPr txBox="1"/>
            <p:nvPr>
              <p:custDataLst>
                <p:tags r:id="rId16"/>
              </p:custDataLst>
            </p:nvPr>
          </p:nvSpPr>
          <p:spPr>
            <a:xfrm>
              <a:off x="2493" y="966"/>
              <a:ext cx="23880" cy="1399"/>
            </a:xfrm>
            <a:prstGeom prst="rect">
              <a:avLst/>
            </a:prstGeom>
          </p:spPr>
          <p:txBody>
            <a:bodyPr lIns="90000" tIns="46800" rIns="90000" bIns="46800" anchor="ctr">
              <a:normAutofit/>
            </a:bodyPr>
            <a:lstStyle>
              <a:lvl1pPr algn="ctr" defTabSz="914400" eaLnBrk="1" fontAlgn="auto" latinLnBrk="0" hangingPunct="1">
                <a:lnSpc>
                  <a:spcPct val="90000"/>
                </a:lnSpc>
                <a:spcAft>
                  <a:spcPts val="0"/>
                </a:spcAft>
                <a:buNone/>
                <a:defRPr sz="4400" cap="all">
                  <a:solidFill>
                    <a:schemeClr val="bg1"/>
                  </a:solidFill>
                  <a:latin typeface="+mj-lt"/>
                  <a:ea typeface="+mj-ea"/>
                  <a:cs typeface="+mj-cs"/>
                </a:defRPr>
              </a:lvl1pPr>
            </a:lstStyle>
            <a:p>
              <a:pPr algn="l"/>
              <a:r>
                <a:rPr lang="en-US" altLang="zh-CN" sz="3600" b="1" dirty="0">
                  <a:solidFill>
                    <a:srgbClr val="FFF1D2"/>
                  </a:solidFill>
                  <a:latin typeface="微软雅黑" panose="020B0503020204020204" charset="-122"/>
                  <a:ea typeface="微软雅黑" panose="020B0503020204020204" charset="-122"/>
                </a:rPr>
                <a:t>Core Values </a:t>
              </a:r>
              <a:endParaRPr lang="en-US" altLang="zh-CN" sz="3600" b="1" dirty="0">
                <a:solidFill>
                  <a:srgbClr val="FFF1D2"/>
                </a:solidFill>
                <a:latin typeface="微软雅黑" panose="020B0503020204020204" charset="-122"/>
                <a:ea typeface="微软雅黑" panose="020B0503020204020204" charset="-122"/>
              </a:endParaRPr>
            </a:p>
          </p:txBody>
        </p:sp>
        <p:sp>
          <p:nvSpPr>
            <p:cNvPr id="56" name="矩形 55"/>
            <p:cNvSpPr/>
            <p:nvPr/>
          </p:nvSpPr>
          <p:spPr>
            <a:xfrm>
              <a:off x="2266" y="770"/>
              <a:ext cx="227" cy="14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rgbClr val="FFF1D2"/>
                </a:solidFill>
              </a:endParaRPr>
            </a:p>
          </p:txBody>
        </p:sp>
      </p:grpSp>
    </p:spTree>
    <p:custDataLst>
      <p:tags r:id="rId17"/>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84" name="picture 384"/>
          <p:cNvPicPr>
            <a:picLocks noChangeAspect="1"/>
          </p:cNvPicPr>
          <p:nvPr>
            <p:custDataLst>
              <p:tags r:id="rId1"/>
            </p:custDataLst>
          </p:nvPr>
        </p:nvPicPr>
        <p:blipFill>
          <a:blip r:embed="rId2"/>
          <a:srcRect r="39356" b="39326"/>
          <a:stretch>
            <a:fillRect/>
          </a:stretch>
        </p:blipFill>
        <p:spPr>
          <a:xfrm rot="21600000">
            <a:off x="0" y="0"/>
            <a:ext cx="12192000" cy="6858635"/>
          </a:xfrm>
          <a:prstGeom prst="rect">
            <a:avLst/>
          </a:prstGeom>
        </p:spPr>
      </p:pic>
      <p:pic>
        <p:nvPicPr>
          <p:cNvPr id="13" name="https://photo-static-api.fotomore.com/creative/vcg/400/new/VCG41N1279792035.jpg?uid=386&amp;timestamp=1739848122&amp;sign=9261e063b017f6df1c82e3876351a683" descr="呼叫中心。漂亮的年轻女子使用耳机和电脑帮助客户。经营理念"/>
          <p:cNvPicPr>
            <a:picLocks noChangeAspect="1"/>
          </p:cNvPicPr>
          <p:nvPr/>
        </p:nvPicPr>
        <p:blipFill>
          <a:blip r:embed="rId3"/>
          <a:srcRect l="23538"/>
          <a:stretch>
            <a:fillRect/>
          </a:stretch>
        </p:blipFill>
        <p:spPr>
          <a:xfrm>
            <a:off x="0" y="0"/>
            <a:ext cx="3494405" cy="6858000"/>
          </a:xfrm>
          <a:prstGeom prst="rect">
            <a:avLst/>
          </a:prstGeom>
        </p:spPr>
      </p:pic>
      <p:pic>
        <p:nvPicPr>
          <p:cNvPr id="2" name="https://photo-static-api.fotomore.com/creative/vcg/veer/400/new/VCG41N495761541.jpg?uid=386&amp;timestamp=1739848511&amp;sign=920de3b57da4e1e3fe455a00f71ab994" descr="上海陆家嘴黄昏全景"/>
          <p:cNvPicPr>
            <a:picLocks noChangeAspect="1"/>
          </p:cNvPicPr>
          <p:nvPr>
            <p:custDataLst>
              <p:tags r:id="rId4"/>
            </p:custDataLst>
          </p:nvPr>
        </p:nvPicPr>
        <p:blipFill>
          <a:blip r:embed="rId5"/>
          <a:srcRect l="9051" r="9051"/>
          <a:stretch>
            <a:fillRect/>
          </a:stretch>
        </p:blipFill>
        <p:spPr>
          <a:xfrm>
            <a:off x="9305449" y="2096576"/>
            <a:ext cx="2165985" cy="1511935"/>
          </a:xfrm>
          <a:prstGeom prst="rect">
            <a:avLst/>
          </a:prstGeom>
          <a:ln w="3175" cap="flat" cmpd="sng" algn="ctr">
            <a:solidFill>
              <a:schemeClr val="tx1">
                <a:lumMod val="40000"/>
                <a:lumOff val="60000"/>
                <a:alpha val="20000"/>
              </a:schemeClr>
            </a:solidFill>
            <a:prstDash val="solid"/>
            <a:round/>
            <a:headEnd type="none" w="med" len="med"/>
            <a:tailEnd type="none" w="med" len="med"/>
          </a:ln>
          <a:effectLst>
            <a:reflection blurRad="31750" stA="20000" endPos="38000" dist="38100" dir="5400000" sy="-100000" algn="bl" rotWithShape="0"/>
          </a:effectLst>
        </p:spPr>
      </p:pic>
      <p:pic>
        <p:nvPicPr>
          <p:cNvPr id="4" name="图片 3" descr="E:/公司图片/WPS图片(1).pngWPS图片(1)"/>
          <p:cNvPicPr>
            <a:picLocks noChangeAspect="1"/>
          </p:cNvPicPr>
          <p:nvPr>
            <p:custDataLst>
              <p:tags r:id="rId6"/>
            </p:custDataLst>
          </p:nvPr>
        </p:nvPicPr>
        <p:blipFill>
          <a:blip r:embed="rId7"/>
          <a:srcRect t="25493" b="25493"/>
          <a:stretch>
            <a:fillRect/>
          </a:stretch>
        </p:blipFill>
        <p:spPr>
          <a:xfrm>
            <a:off x="6843158" y="2096576"/>
            <a:ext cx="2155825" cy="1511935"/>
          </a:xfrm>
          <a:prstGeom prst="rect">
            <a:avLst/>
          </a:prstGeom>
          <a:ln w="3175" cap="flat" cmpd="sng" algn="ctr">
            <a:solidFill>
              <a:schemeClr val="tx1">
                <a:lumMod val="40000"/>
                <a:lumOff val="60000"/>
                <a:alpha val="20000"/>
              </a:schemeClr>
            </a:solidFill>
            <a:prstDash val="solid"/>
            <a:round/>
            <a:headEnd type="none" w="med" len="med"/>
            <a:tailEnd type="none" w="med" len="med"/>
          </a:ln>
          <a:effectLst>
            <a:reflection blurRad="31750" stA="20000" endPos="38000" dist="38100" dir="5400000" sy="-100000" algn="bl" rotWithShape="0"/>
          </a:effectLst>
        </p:spPr>
      </p:pic>
      <p:pic>
        <p:nvPicPr>
          <p:cNvPr id="5" name="图片 4" descr="E:/公司图片/深圳公司外景.jpg深圳公司外景"/>
          <p:cNvPicPr>
            <a:picLocks noChangeAspect="1"/>
          </p:cNvPicPr>
          <p:nvPr>
            <p:custDataLst>
              <p:tags r:id="rId8"/>
            </p:custDataLst>
          </p:nvPr>
        </p:nvPicPr>
        <p:blipFill>
          <a:blip r:embed="rId9"/>
          <a:srcRect t="23742" b="23742"/>
          <a:stretch>
            <a:fillRect/>
          </a:stretch>
        </p:blipFill>
        <p:spPr>
          <a:xfrm>
            <a:off x="4374198" y="2096576"/>
            <a:ext cx="2158365" cy="1511935"/>
          </a:xfrm>
          <a:prstGeom prst="rect">
            <a:avLst/>
          </a:prstGeom>
          <a:ln w="3175" cap="flat" cmpd="sng" algn="ctr">
            <a:solidFill>
              <a:schemeClr val="tx1">
                <a:lumMod val="40000"/>
                <a:lumOff val="60000"/>
                <a:alpha val="20000"/>
              </a:schemeClr>
            </a:solidFill>
            <a:prstDash val="solid"/>
            <a:round/>
            <a:headEnd type="none" w="med" len="med"/>
            <a:tailEnd type="none" w="med" len="med"/>
          </a:ln>
          <a:effectLst>
            <a:reflection blurRad="31750" stA="20000" endPos="38000" dist="38100" dir="5400000" sy="-100000" algn="bl" rotWithShape="0"/>
          </a:effectLst>
        </p:spPr>
      </p:pic>
      <p:sp>
        <p:nvSpPr>
          <p:cNvPr id="6" name="矩形 5"/>
          <p:cNvSpPr/>
          <p:nvPr>
            <p:custDataLst>
              <p:tags r:id="rId10"/>
            </p:custDataLst>
          </p:nvPr>
        </p:nvSpPr>
        <p:spPr>
          <a:xfrm>
            <a:off x="4206875" y="4109085"/>
            <a:ext cx="1799590" cy="446405"/>
          </a:xfrm>
          <a:prstGeom prst="rect">
            <a:avLst/>
          </a:prstGeom>
          <a:noFill/>
        </p:spPr>
        <p:txBody>
          <a:bodyPr wrap="square" lIns="0" tIns="0" rIns="0" bIns="0" rtlCol="0" anchor="b">
            <a:noAutofit/>
          </a:bodyPr>
          <a:p>
            <a:pPr algn="ctr">
              <a:spcBef>
                <a:spcPct val="0"/>
              </a:spcBef>
              <a:spcAft>
                <a:spcPct val="0"/>
              </a:spcAft>
            </a:pPr>
            <a:r>
              <a:rPr lang="en-US" altLang="zh-CN" sz="2000" b="1">
                <a:solidFill>
                  <a:srgbClr val="EE822F"/>
                </a:solidFill>
                <a:latin typeface="+mn-ea"/>
                <a:cs typeface="+mn-ea"/>
                <a:sym typeface="+mn-ea"/>
              </a:rPr>
              <a:t>R&amp;D Center </a:t>
            </a:r>
            <a:endParaRPr lang="en-US" altLang="zh-CN" sz="2000" b="1">
              <a:solidFill>
                <a:srgbClr val="EE822F"/>
              </a:solidFill>
              <a:latin typeface="+mn-ea"/>
              <a:cs typeface="+mn-ea"/>
              <a:sym typeface="+mn-ea"/>
            </a:endParaRPr>
          </a:p>
        </p:txBody>
      </p:sp>
      <p:sp>
        <p:nvSpPr>
          <p:cNvPr id="8" name="矩形 7"/>
          <p:cNvSpPr/>
          <p:nvPr>
            <p:custDataLst>
              <p:tags r:id="rId11"/>
            </p:custDataLst>
          </p:nvPr>
        </p:nvSpPr>
        <p:spPr>
          <a:xfrm>
            <a:off x="4189095" y="4688840"/>
            <a:ext cx="2397125" cy="1572895"/>
          </a:xfrm>
          <a:prstGeom prst="rect">
            <a:avLst/>
          </a:prstGeom>
          <a:ln>
            <a:noFill/>
            <a:prstDash val="sysDash"/>
          </a:ln>
        </p:spPr>
        <p:txBody>
          <a:bodyPr vert="horz" wrap="square" lIns="0" tIns="0" rIns="0" bIns="0" rtlCol="0" anchor="t" anchorCtr="0">
            <a:noAutofit/>
          </a:bodyPr>
          <a:p>
            <a:pPr algn="l">
              <a:lnSpc>
                <a:spcPct val="150000"/>
              </a:lnSpc>
              <a:spcBef>
                <a:spcPct val="0"/>
              </a:spcBef>
              <a:spcAft>
                <a:spcPct val="0"/>
              </a:spcAft>
            </a:pPr>
            <a:r>
              <a:rPr lang="en-US" altLang="zh-CN" sz="1200" dirty="0">
                <a:ln>
                  <a:noFill/>
                  <a:prstDash val="sysDot"/>
                </a:ln>
                <a:solidFill>
                  <a:srgbClr val="FFF1D2"/>
                </a:solidFill>
                <a:latin typeface="+mn-ea"/>
                <a:cs typeface="+mn-ea"/>
                <a:sym typeface="+mn-ea"/>
              </a:rPr>
              <a:t>12-A, Building E4, TCL International E-City, Nanshan District, Shenzhen.</a:t>
            </a:r>
            <a:endParaRPr lang="en-US" altLang="zh-CN" sz="1200" dirty="0">
              <a:ln>
                <a:noFill/>
                <a:prstDash val="sysDot"/>
              </a:ln>
              <a:solidFill>
                <a:srgbClr val="FFF1D2"/>
              </a:solidFill>
              <a:latin typeface="+mn-ea"/>
              <a:cs typeface="+mn-ea"/>
              <a:sym typeface="+mn-ea"/>
            </a:endParaRPr>
          </a:p>
        </p:txBody>
      </p:sp>
      <p:sp>
        <p:nvSpPr>
          <p:cNvPr id="9" name="矩形 8"/>
          <p:cNvSpPr/>
          <p:nvPr>
            <p:custDataLst>
              <p:tags r:id="rId12"/>
            </p:custDataLst>
          </p:nvPr>
        </p:nvSpPr>
        <p:spPr>
          <a:xfrm>
            <a:off x="6455410" y="4109085"/>
            <a:ext cx="3170555" cy="446405"/>
          </a:xfrm>
          <a:prstGeom prst="rect">
            <a:avLst/>
          </a:prstGeom>
          <a:noFill/>
        </p:spPr>
        <p:txBody>
          <a:bodyPr wrap="square" lIns="0" tIns="0" rIns="0" bIns="0" rtlCol="0" anchor="b">
            <a:noAutofit/>
          </a:bodyPr>
          <a:p>
            <a:pPr algn="ctr">
              <a:spcBef>
                <a:spcPct val="0"/>
              </a:spcBef>
              <a:spcAft>
                <a:spcPct val="0"/>
              </a:spcAft>
            </a:pPr>
            <a:r>
              <a:rPr lang="en-US" altLang="zh-CN" sz="2000" b="1">
                <a:solidFill>
                  <a:srgbClr val="EE822F"/>
                </a:solidFill>
                <a:latin typeface="+mn-ea"/>
                <a:cs typeface="+mn-ea"/>
                <a:sym typeface="+mn-ea"/>
              </a:rPr>
              <a:t>Manufacturing Center</a:t>
            </a:r>
            <a:endParaRPr lang="en-US" altLang="zh-CN" sz="2000" b="1">
              <a:solidFill>
                <a:srgbClr val="EE822F"/>
              </a:solidFill>
              <a:latin typeface="+mn-ea"/>
              <a:cs typeface="+mn-ea"/>
              <a:sym typeface="+mn-ea"/>
            </a:endParaRPr>
          </a:p>
        </p:txBody>
      </p:sp>
      <p:sp>
        <p:nvSpPr>
          <p:cNvPr id="3" name="矩形 2"/>
          <p:cNvSpPr/>
          <p:nvPr>
            <p:custDataLst>
              <p:tags r:id="rId13"/>
            </p:custDataLst>
          </p:nvPr>
        </p:nvSpPr>
        <p:spPr>
          <a:xfrm>
            <a:off x="6776085" y="4688840"/>
            <a:ext cx="2543810" cy="1572895"/>
          </a:xfrm>
          <a:prstGeom prst="rect">
            <a:avLst/>
          </a:prstGeom>
          <a:ln>
            <a:noFill/>
            <a:prstDash val="sysDash"/>
          </a:ln>
        </p:spPr>
        <p:txBody>
          <a:bodyPr vert="horz" wrap="square" lIns="0" tIns="0" rIns="0" bIns="0" rtlCol="0" anchor="t" anchorCtr="0">
            <a:noAutofit/>
          </a:bodyPr>
          <a:p>
            <a:pPr algn="l">
              <a:lnSpc>
                <a:spcPct val="150000"/>
              </a:lnSpc>
              <a:spcBef>
                <a:spcPct val="0"/>
              </a:spcBef>
              <a:spcAft>
                <a:spcPct val="0"/>
              </a:spcAft>
            </a:pPr>
            <a:r>
              <a:rPr lang="en-US" altLang="zh-CN" sz="1200" dirty="0">
                <a:ln>
                  <a:noFill/>
                  <a:prstDash val="sysDot"/>
                </a:ln>
                <a:solidFill>
                  <a:srgbClr val="FFF1D2"/>
                </a:solidFill>
                <a:latin typeface="+mn-ea"/>
                <a:cs typeface="+mn-ea"/>
                <a:sym typeface="+mn-ea"/>
              </a:rPr>
              <a:t>Floors 11-12-13, Building 1, OFILM Science and Technology Innovation Center, Binhai Bay New Area, Chang'an, Dongguan.</a:t>
            </a:r>
            <a:endParaRPr lang="en-US" altLang="zh-CN" sz="1200" dirty="0">
              <a:ln>
                <a:noFill/>
                <a:prstDash val="sysDot"/>
              </a:ln>
              <a:solidFill>
                <a:srgbClr val="FFF1D2"/>
              </a:solidFill>
              <a:latin typeface="+mn-ea"/>
              <a:cs typeface="+mn-ea"/>
              <a:sym typeface="+mn-ea"/>
            </a:endParaRPr>
          </a:p>
        </p:txBody>
      </p:sp>
      <p:sp>
        <p:nvSpPr>
          <p:cNvPr id="11" name="矩形 10"/>
          <p:cNvSpPr/>
          <p:nvPr>
            <p:custDataLst>
              <p:tags r:id="rId14"/>
            </p:custDataLst>
          </p:nvPr>
        </p:nvSpPr>
        <p:spPr>
          <a:xfrm>
            <a:off x="9319736" y="4109400"/>
            <a:ext cx="2137410" cy="446405"/>
          </a:xfrm>
          <a:prstGeom prst="rect">
            <a:avLst/>
          </a:prstGeom>
          <a:noFill/>
        </p:spPr>
        <p:txBody>
          <a:bodyPr wrap="square" lIns="0" tIns="0" rIns="0" bIns="0" rtlCol="0" anchor="b">
            <a:noAutofit/>
          </a:bodyPr>
          <a:p>
            <a:pPr algn="ctr">
              <a:spcBef>
                <a:spcPct val="0"/>
              </a:spcBef>
              <a:spcAft>
                <a:spcPct val="0"/>
              </a:spcAft>
            </a:pPr>
            <a:r>
              <a:rPr lang="en-US" altLang="zh-CN" sz="2000" b="1">
                <a:solidFill>
                  <a:srgbClr val="EE822F"/>
                </a:solidFill>
                <a:latin typeface="+mn-ea"/>
                <a:cs typeface="+mn-ea"/>
                <a:sym typeface="+mn-ea"/>
              </a:rPr>
              <a:t>  Branches</a:t>
            </a:r>
            <a:endParaRPr lang="en-US" altLang="zh-CN" sz="2000" b="1">
              <a:solidFill>
                <a:srgbClr val="EE822F"/>
              </a:solidFill>
              <a:latin typeface="+mn-ea"/>
              <a:cs typeface="+mn-ea"/>
              <a:sym typeface="+mn-ea"/>
            </a:endParaRPr>
          </a:p>
        </p:txBody>
      </p:sp>
      <p:sp>
        <p:nvSpPr>
          <p:cNvPr id="12" name="矩形 11"/>
          <p:cNvSpPr/>
          <p:nvPr>
            <p:custDataLst>
              <p:tags r:id="rId15"/>
            </p:custDataLst>
          </p:nvPr>
        </p:nvSpPr>
        <p:spPr>
          <a:xfrm>
            <a:off x="9625965" y="4688840"/>
            <a:ext cx="2405380" cy="1572895"/>
          </a:xfrm>
          <a:prstGeom prst="rect">
            <a:avLst/>
          </a:prstGeom>
          <a:ln>
            <a:noFill/>
            <a:prstDash val="sysDash"/>
          </a:ln>
        </p:spPr>
        <p:txBody>
          <a:bodyPr vert="horz" wrap="square" lIns="0" tIns="0" rIns="0" bIns="0" rtlCol="0" anchor="t" anchorCtr="0">
            <a:noAutofit/>
          </a:bodyPr>
          <a:p>
            <a:pPr algn="l">
              <a:lnSpc>
                <a:spcPct val="150000"/>
              </a:lnSpc>
              <a:buClrTx/>
              <a:buSzTx/>
              <a:buNone/>
            </a:pPr>
            <a:r>
              <a:rPr lang="en-US" altLang="zh-CN" sz="1200" i="0" dirty="0">
                <a:ln>
                  <a:noFill/>
                  <a:prstDash val="sysDot"/>
                </a:ln>
                <a:solidFill>
                  <a:srgbClr val="FFF1D2"/>
                </a:solidFill>
                <a:latin typeface="+mn-ea"/>
                <a:cs typeface="+mn-ea"/>
                <a:sym typeface="+mn-ea"/>
              </a:rPr>
              <a:t>Sales offices are established in Beijing, Shanghai, and other locations, covering a nationwide service network.</a:t>
            </a:r>
            <a:endParaRPr lang="en-US" altLang="zh-CN" sz="1200" i="0" dirty="0">
              <a:ln>
                <a:noFill/>
                <a:prstDash val="sysDot"/>
              </a:ln>
              <a:solidFill>
                <a:srgbClr val="FFF1D2"/>
              </a:solidFill>
              <a:latin typeface="+mn-ea"/>
              <a:cs typeface="+mn-ea"/>
              <a:sym typeface="+mn-ea"/>
            </a:endParaRPr>
          </a:p>
        </p:txBody>
      </p:sp>
      <p:grpSp>
        <p:nvGrpSpPr>
          <p:cNvPr id="7" name="组合 6"/>
          <p:cNvGrpSpPr/>
          <p:nvPr/>
        </p:nvGrpSpPr>
        <p:grpSpPr>
          <a:xfrm>
            <a:off x="3784600" y="317500"/>
            <a:ext cx="15308580" cy="1021080"/>
            <a:chOff x="2266" y="770"/>
            <a:chExt cx="24108" cy="1608"/>
          </a:xfrm>
        </p:grpSpPr>
        <p:sp>
          <p:nvSpPr>
            <p:cNvPr id="14" name="文本框 13"/>
            <p:cNvSpPr txBox="1"/>
            <p:nvPr>
              <p:custDataLst>
                <p:tags r:id="rId16"/>
              </p:custDataLst>
            </p:nvPr>
          </p:nvSpPr>
          <p:spPr>
            <a:xfrm>
              <a:off x="2494" y="979"/>
              <a:ext cx="23880" cy="1399"/>
            </a:xfrm>
            <a:prstGeom prst="rect">
              <a:avLst/>
            </a:prstGeom>
          </p:spPr>
          <p:txBody>
            <a:bodyPr lIns="90000" tIns="46800" rIns="90000" bIns="46800" anchor="ctr">
              <a:normAutofit/>
            </a:bodyPr>
            <a:lstStyle>
              <a:lvl1pPr algn="ctr" defTabSz="914400" eaLnBrk="1" fontAlgn="auto" latinLnBrk="0" hangingPunct="1">
                <a:lnSpc>
                  <a:spcPct val="90000"/>
                </a:lnSpc>
                <a:spcAft>
                  <a:spcPts val="0"/>
                </a:spcAft>
                <a:buNone/>
                <a:defRPr sz="4400" cap="all">
                  <a:solidFill>
                    <a:schemeClr val="bg1"/>
                  </a:solidFill>
                  <a:latin typeface="+mj-lt"/>
                  <a:ea typeface="+mj-ea"/>
                  <a:cs typeface="+mj-cs"/>
                </a:defRPr>
              </a:lvl1pPr>
            </a:lstStyle>
            <a:p>
              <a:pPr algn="l"/>
              <a:r>
                <a:rPr lang="en-US" altLang="zh-CN" sz="3600" b="1" dirty="0">
                  <a:solidFill>
                    <a:srgbClr val="FFF1D2"/>
                  </a:solidFill>
                  <a:latin typeface="微软雅黑" panose="020B0503020204020204" charset="-122"/>
                  <a:ea typeface="微软雅黑" panose="020B0503020204020204" charset="-122"/>
                </a:rPr>
                <a:t>Contact us</a:t>
              </a:r>
              <a:endParaRPr lang="en-US" altLang="zh-CN" sz="3600" b="1" dirty="0">
                <a:solidFill>
                  <a:srgbClr val="FFF1D2"/>
                </a:solidFill>
                <a:latin typeface="微软雅黑" panose="020B0503020204020204" charset="-122"/>
                <a:ea typeface="微软雅黑" panose="020B0503020204020204" charset="-122"/>
              </a:endParaRPr>
            </a:p>
          </p:txBody>
        </p:sp>
        <p:sp>
          <p:nvSpPr>
            <p:cNvPr id="15" name="矩形 14"/>
            <p:cNvSpPr/>
            <p:nvPr/>
          </p:nvSpPr>
          <p:spPr>
            <a:xfrm>
              <a:off x="2266" y="770"/>
              <a:ext cx="227" cy="14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rgbClr val="FFF1D2"/>
                </a:solidFill>
              </a:endParaRPr>
            </a:p>
          </p:txBody>
        </p:sp>
      </p:grpSp>
    </p:spTree>
    <p:custDataLst>
      <p:tags r:id="rId17"/>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4" name="picture 4044"/>
          <p:cNvPicPr>
            <a:picLocks noChangeAspect="1"/>
          </p:cNvPicPr>
          <p:nvPr/>
        </p:nvPicPr>
        <p:blipFill>
          <a:blip r:embed="rId1"/>
          <a:stretch>
            <a:fillRect/>
          </a:stretch>
        </p:blipFill>
        <p:spPr>
          <a:xfrm rot="21600000">
            <a:off x="0" y="1685"/>
            <a:ext cx="12191384" cy="6854630"/>
          </a:xfrm>
          <a:prstGeom prst="rect">
            <a:avLst/>
          </a:prstGeom>
        </p:spPr>
      </p:pic>
      <p:sp>
        <p:nvSpPr>
          <p:cNvPr id="4046" name="textbox 4046"/>
          <p:cNvSpPr/>
          <p:nvPr/>
        </p:nvSpPr>
        <p:spPr>
          <a:xfrm>
            <a:off x="455250" y="3110843"/>
            <a:ext cx="6088298" cy="1101747"/>
          </a:xfrm>
          <a:prstGeom prst="rect">
            <a:avLst/>
          </a:prstGeom>
          <a:noFill/>
          <a:ln w="0" cap="flat">
            <a:noFill/>
            <a:prstDash val="solid"/>
            <a:miter lim="0"/>
          </a:ln>
        </p:spPr>
        <p:txBody>
          <a:bodyPr vert="horz" wrap="square" lIns="0" tIns="0" rIns="0" bIns="0"/>
          <a:lstStyle/>
          <a:p>
            <a:pPr algn="l" rtl="0" eaLnBrk="0">
              <a:lnSpc>
                <a:spcPct val="63000"/>
              </a:lnSpc>
            </a:pPr>
            <a:endParaRPr sz="100" dirty="0">
              <a:latin typeface="Arial" panose="020B0604020202020204"/>
              <a:ea typeface="Arial" panose="020B0604020202020204"/>
              <a:cs typeface="Arial" panose="020B0604020202020204"/>
            </a:endParaRPr>
          </a:p>
          <a:p>
            <a:pPr algn="r" rtl="0" eaLnBrk="0">
              <a:lnSpc>
                <a:spcPct val="82000"/>
              </a:lnSpc>
            </a:pPr>
            <a:r>
              <a:rPr sz="10310" b="1" kern="0" spc="-250" dirty="0">
                <a:solidFill>
                  <a:srgbClr val="FFFFFF">
                    <a:alpha val="100000"/>
                  </a:srgbClr>
                </a:solidFill>
                <a:latin typeface="Arial" panose="020B0604020202020204"/>
                <a:ea typeface="Arial" panose="020B0604020202020204"/>
                <a:cs typeface="Arial" panose="020B0604020202020204"/>
              </a:rPr>
              <a:t>THANKS</a:t>
            </a:r>
            <a:endParaRPr sz="10310" b="1" kern="0" spc="-250" dirty="0">
              <a:solidFill>
                <a:srgbClr val="FFFFFF">
                  <a:alpha val="100000"/>
                </a:srgbClr>
              </a:solidFill>
              <a:latin typeface="Arial" panose="020B0604020202020204"/>
              <a:ea typeface="Arial" panose="020B0604020202020204"/>
              <a:cs typeface="Arial" panose="020B0604020202020204"/>
            </a:endParaRPr>
          </a:p>
        </p:txBody>
      </p:sp>
      <p:grpSp>
        <p:nvGrpSpPr>
          <p:cNvPr id="4" name="组合 3"/>
          <p:cNvGrpSpPr/>
          <p:nvPr/>
        </p:nvGrpSpPr>
        <p:grpSpPr>
          <a:xfrm>
            <a:off x="1313016" y="1690676"/>
            <a:ext cx="5651715" cy="898804"/>
            <a:chOff x="1259754" y="1715371"/>
            <a:chExt cx="10472591" cy="1462228"/>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810" y="1715371"/>
              <a:ext cx="10414535" cy="1409772"/>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754" y="1767827"/>
              <a:ext cx="10414535" cy="1409772"/>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01"/>
          <p:cNvPicPr>
            <a:picLocks noChangeAspect="1"/>
          </p:cNvPicPr>
          <p:nvPr/>
        </p:nvPicPr>
        <p:blipFill>
          <a:blip r:embed="rId1"/>
          <a:srcRect t="15928" r="15376"/>
          <a:stretch>
            <a:fillRect/>
          </a:stretch>
        </p:blipFill>
        <p:spPr>
          <a:xfrm>
            <a:off x="0" y="-114300"/>
            <a:ext cx="12476480" cy="6971665"/>
          </a:xfrm>
          <a:prstGeom prst="rect">
            <a:avLst/>
          </a:prstGeom>
        </p:spPr>
      </p:pic>
      <p:pic>
        <p:nvPicPr>
          <p:cNvPr id="29" name="图片 28" descr="E:/桌面/可靠性实验室.jpg可靠性实验室"/>
          <p:cNvPicPr>
            <a:picLocks noChangeAspect="1"/>
          </p:cNvPicPr>
          <p:nvPr>
            <p:custDataLst>
              <p:tags r:id="rId2"/>
            </p:custDataLst>
          </p:nvPr>
        </p:nvPicPr>
        <p:blipFill>
          <a:blip r:embed="rId3"/>
          <a:srcRect t="6580" b="6580"/>
          <a:stretch>
            <a:fillRect/>
          </a:stretch>
        </p:blipFill>
        <p:spPr>
          <a:xfrm>
            <a:off x="4191140" y="1392950"/>
            <a:ext cx="3809719" cy="2481538"/>
          </a:xfrm>
          <a:custGeom>
            <a:avLst/>
            <a:gdLst>
              <a:gd name="connsiteX0" fmla="*/ 0 w 3809719"/>
              <a:gd name="connsiteY0" fmla="*/ 0 h 2481538"/>
              <a:gd name="connsiteX1" fmla="*/ 3809719 w 3809719"/>
              <a:gd name="connsiteY1" fmla="*/ 0 h 2481538"/>
              <a:gd name="connsiteX2" fmla="*/ 3809719 w 3809719"/>
              <a:gd name="connsiteY2" fmla="*/ 2481538 h 2481538"/>
              <a:gd name="connsiteX3" fmla="*/ 0 w 3809719"/>
              <a:gd name="connsiteY3" fmla="*/ 2481538 h 2481538"/>
              <a:gd name="connsiteX4" fmla="*/ 0 w 3809719"/>
              <a:gd name="connsiteY4" fmla="*/ 0 h 2481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9719" h="2481538">
                <a:moveTo>
                  <a:pt x="0" y="0"/>
                </a:moveTo>
                <a:lnTo>
                  <a:pt x="3809719" y="0"/>
                </a:lnTo>
                <a:lnTo>
                  <a:pt x="3809719" y="2481538"/>
                </a:lnTo>
                <a:lnTo>
                  <a:pt x="0" y="2481538"/>
                </a:lnTo>
                <a:lnTo>
                  <a:pt x="0" y="0"/>
                </a:lnTo>
                <a:close/>
              </a:path>
            </a:pathLst>
          </a:custGeom>
        </p:spPr>
      </p:pic>
      <p:pic>
        <p:nvPicPr>
          <p:cNvPr id="27" name="图片 26" descr="E:/桌面/老化.jpg老化"/>
          <p:cNvPicPr>
            <a:picLocks noChangeAspect="1"/>
          </p:cNvPicPr>
          <p:nvPr>
            <p:custDataLst>
              <p:tags r:id="rId4"/>
            </p:custDataLst>
          </p:nvPr>
        </p:nvPicPr>
        <p:blipFill rotWithShape="1">
          <a:blip r:embed="rId5"/>
          <a:srcRect t="8840" b="8840"/>
          <a:stretch>
            <a:fillRect/>
          </a:stretch>
        </p:blipFill>
        <p:spPr>
          <a:xfrm>
            <a:off x="-1" y="1394558"/>
            <a:ext cx="4018915" cy="2481538"/>
          </a:xfrm>
          <a:custGeom>
            <a:avLst/>
            <a:gdLst>
              <a:gd name="connsiteX0" fmla="*/ 0 w 4018915"/>
              <a:gd name="connsiteY0" fmla="*/ 0 h 2481538"/>
              <a:gd name="connsiteX1" fmla="*/ 4018915 w 4018915"/>
              <a:gd name="connsiteY1" fmla="*/ 0 h 2481538"/>
              <a:gd name="connsiteX2" fmla="*/ 4018915 w 4018915"/>
              <a:gd name="connsiteY2" fmla="*/ 2481538 h 2481538"/>
              <a:gd name="connsiteX3" fmla="*/ 0 w 4018915"/>
              <a:gd name="connsiteY3" fmla="*/ 2481538 h 2481538"/>
              <a:gd name="connsiteX4" fmla="*/ 0 w 4018915"/>
              <a:gd name="connsiteY4" fmla="*/ 0 h 2481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8915" h="2481538">
                <a:moveTo>
                  <a:pt x="0" y="0"/>
                </a:moveTo>
                <a:lnTo>
                  <a:pt x="4018915" y="0"/>
                </a:lnTo>
                <a:lnTo>
                  <a:pt x="4018915" y="2481538"/>
                </a:lnTo>
                <a:lnTo>
                  <a:pt x="0" y="2481538"/>
                </a:lnTo>
                <a:lnTo>
                  <a:pt x="0" y="0"/>
                </a:lnTo>
                <a:close/>
              </a:path>
            </a:pathLst>
          </a:custGeom>
        </p:spPr>
      </p:pic>
      <p:pic>
        <p:nvPicPr>
          <p:cNvPr id="2" name="图片 1" descr="E:/桌面/生产车间.jpg生产车间"/>
          <p:cNvPicPr>
            <a:picLocks noChangeAspect="1"/>
          </p:cNvPicPr>
          <p:nvPr>
            <p:custDataLst>
              <p:tags r:id="rId6"/>
            </p:custDataLst>
          </p:nvPr>
        </p:nvPicPr>
        <p:blipFill>
          <a:blip r:embed="rId7"/>
          <a:srcRect t="118" b="118"/>
          <a:stretch>
            <a:fillRect/>
          </a:stretch>
        </p:blipFill>
        <p:spPr>
          <a:xfrm>
            <a:off x="8173085" y="1392950"/>
            <a:ext cx="3314879" cy="2480400"/>
          </a:xfrm>
          <a:custGeom>
            <a:avLst/>
            <a:gdLst>
              <a:gd name="connsiteX0" fmla="*/ 0 w 3289300"/>
              <a:gd name="connsiteY0" fmla="*/ 0 h 2461260"/>
              <a:gd name="connsiteX1" fmla="*/ 2058670 w 3289300"/>
              <a:gd name="connsiteY1" fmla="*/ 0 h 2461260"/>
              <a:gd name="connsiteX2" fmla="*/ 3289300 w 3289300"/>
              <a:gd name="connsiteY2" fmla="*/ 1230630 h 2461260"/>
              <a:gd name="connsiteX3" fmla="*/ 2058670 w 3289300"/>
              <a:gd name="connsiteY3" fmla="*/ 2461260 h 2461260"/>
              <a:gd name="connsiteX4" fmla="*/ 0 w 3289300"/>
              <a:gd name="connsiteY4" fmla="*/ 2461260 h 2461260"/>
              <a:gd name="connsiteX5" fmla="*/ 0 w 3289300"/>
              <a:gd name="connsiteY5" fmla="*/ 0 h 246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9300" h="2461260">
                <a:moveTo>
                  <a:pt x="0" y="0"/>
                </a:moveTo>
                <a:lnTo>
                  <a:pt x="2058670" y="0"/>
                </a:lnTo>
                <a:cubicBezTo>
                  <a:pt x="2738328" y="0"/>
                  <a:pt x="3289300" y="550972"/>
                  <a:pt x="3289300" y="1230630"/>
                </a:cubicBezTo>
                <a:cubicBezTo>
                  <a:pt x="3289300" y="1910288"/>
                  <a:pt x="2738328" y="2461260"/>
                  <a:pt x="2058670" y="2461260"/>
                </a:cubicBezTo>
                <a:lnTo>
                  <a:pt x="0" y="2461260"/>
                </a:lnTo>
                <a:lnTo>
                  <a:pt x="0" y="0"/>
                </a:lnTo>
                <a:close/>
              </a:path>
            </a:pathLst>
          </a:custGeom>
        </p:spPr>
      </p:pic>
      <p:sp>
        <p:nvSpPr>
          <p:cNvPr id="21" name="文本框 20"/>
          <p:cNvSpPr txBox="1"/>
          <p:nvPr>
            <p:custDataLst>
              <p:tags r:id="rId8"/>
            </p:custDataLst>
          </p:nvPr>
        </p:nvSpPr>
        <p:spPr>
          <a:xfrm>
            <a:off x="1422400" y="4765040"/>
            <a:ext cx="2261870" cy="1054100"/>
          </a:xfrm>
          <a:prstGeom prst="rect">
            <a:avLst/>
          </a:prstGeom>
          <a:noFill/>
        </p:spPr>
        <p:txBody>
          <a:bodyPr wrap="square" lIns="0" tIns="0" rIns="0" bIns="0" anchor="t" anchorCtr="0">
            <a:noAutofit/>
          </a:bodyPr>
          <a:lstStyle>
            <a:defPPr>
              <a:defRPr lang="zh-CN"/>
            </a:defPPr>
            <a:lvl1pPr algn="just">
              <a:defRPr sz="1400" spc="0">
                <a:ln>
                  <a:noFill/>
                  <a:prstDash val="sysDot"/>
                </a:ln>
                <a:solidFill>
                  <a:schemeClr val="tx1">
                    <a:lumMod val="75000"/>
                    <a:lumOff val="25000"/>
                  </a:schemeClr>
                </a:solidFill>
                <a:latin typeface="微软雅黑 Light" panose="020B0502040204020203" pitchFamily="34" charset="-122"/>
                <a:ea typeface="微软雅黑 Light" panose="020B0502040204020203" pitchFamily="34" charset="-122"/>
              </a:defRPr>
            </a:lvl1pPr>
          </a:lstStyle>
          <a:p>
            <a:pPr algn="l">
              <a:lnSpc>
                <a:spcPct val="130000"/>
              </a:lnSpc>
              <a:spcBef>
                <a:spcPts val="0"/>
              </a:spcBef>
              <a:spcAft>
                <a:spcPts val="0"/>
              </a:spcAft>
            </a:pPr>
            <a:r>
              <a:rPr lang="en-US" altLang="zh-CN" sz="1200" dirty="0">
                <a:solidFill>
                  <a:schemeClr val="bg1"/>
                </a:solidFill>
                <a:latin typeface="+mn-ea"/>
                <a:ea typeface="+mn-ea"/>
              </a:rPr>
              <a:t>In order to ensure the reliability and stability of our products,KINGTOP has built a professional aging workshop. It has only one purpose, which is to deliver better products to consumers.</a:t>
            </a:r>
            <a:endParaRPr lang="en-US" altLang="zh-CN" sz="1200" dirty="0">
              <a:solidFill>
                <a:schemeClr val="bg1"/>
              </a:solidFill>
              <a:latin typeface="+mn-ea"/>
              <a:ea typeface="+mn-ea"/>
            </a:endParaRPr>
          </a:p>
        </p:txBody>
      </p:sp>
      <p:sp>
        <p:nvSpPr>
          <p:cNvPr id="32" name="文本框 31"/>
          <p:cNvSpPr txBox="1"/>
          <p:nvPr>
            <p:custDataLst>
              <p:tags r:id="rId9"/>
            </p:custDataLst>
          </p:nvPr>
        </p:nvSpPr>
        <p:spPr>
          <a:xfrm>
            <a:off x="1422353" y="4316678"/>
            <a:ext cx="2261940" cy="356050"/>
          </a:xfrm>
          <a:prstGeom prst="rect">
            <a:avLst/>
          </a:prstGeom>
          <a:noFill/>
        </p:spPr>
        <p:txBody>
          <a:bodyPr wrap="square" lIns="0" tIns="0" rIns="0" bIns="0" anchor="t" anchorCtr="0">
            <a:noAutofit/>
          </a:bodyPr>
          <a:lstStyle/>
          <a:p>
            <a:pPr algn="ctr">
              <a:lnSpc>
                <a:spcPct val="150000"/>
              </a:lnSpc>
            </a:pPr>
            <a:r>
              <a:rPr lang="en-US" altLang="zh-CN" b="1" dirty="0">
                <a:solidFill>
                  <a:schemeClr val="bg1"/>
                </a:solidFill>
                <a:latin typeface="+mn-ea"/>
              </a:rPr>
              <a:t>Aging Laboratory</a:t>
            </a:r>
            <a:endParaRPr lang="en-US" altLang="zh-CN" b="1" dirty="0">
              <a:solidFill>
                <a:schemeClr val="bg1"/>
              </a:solidFill>
              <a:latin typeface="+mn-ea"/>
            </a:endParaRPr>
          </a:p>
        </p:txBody>
      </p:sp>
      <p:sp>
        <p:nvSpPr>
          <p:cNvPr id="33" name="文本框 32"/>
          <p:cNvSpPr txBox="1"/>
          <p:nvPr>
            <p:custDataLst>
              <p:tags r:id="rId10"/>
            </p:custDataLst>
          </p:nvPr>
        </p:nvSpPr>
        <p:spPr>
          <a:xfrm>
            <a:off x="4576445" y="4780280"/>
            <a:ext cx="3039745" cy="1449070"/>
          </a:xfrm>
          <a:prstGeom prst="rect">
            <a:avLst/>
          </a:prstGeom>
          <a:noFill/>
        </p:spPr>
        <p:txBody>
          <a:bodyPr wrap="square" lIns="0" tIns="0" rIns="0" bIns="0" anchor="t" anchorCtr="0">
            <a:noAutofit/>
          </a:bodyPr>
          <a:lstStyle>
            <a:defPPr>
              <a:defRPr lang="zh-CN"/>
            </a:defPPr>
            <a:lvl1pPr algn="just">
              <a:defRPr sz="1400" spc="0">
                <a:ln>
                  <a:noFill/>
                  <a:prstDash val="sysDot"/>
                </a:ln>
                <a:solidFill>
                  <a:schemeClr val="tx1">
                    <a:lumMod val="75000"/>
                    <a:lumOff val="25000"/>
                  </a:schemeClr>
                </a:solidFill>
                <a:latin typeface="微软雅黑 Light" panose="020B0502040204020203" pitchFamily="34" charset="-122"/>
                <a:ea typeface="微软雅黑 Light" panose="020B0502040204020203" pitchFamily="34" charset="-122"/>
              </a:defRPr>
            </a:lvl1pPr>
          </a:lstStyle>
          <a:p>
            <a:pPr algn="l">
              <a:lnSpc>
                <a:spcPct val="130000"/>
              </a:lnSpc>
              <a:spcBef>
                <a:spcPts val="0"/>
              </a:spcBef>
              <a:spcAft>
                <a:spcPts val="0"/>
              </a:spcAft>
            </a:pPr>
            <a:r>
              <a:rPr lang="en-US" altLang="zh-CN" sz="1200" spc="0" dirty="0">
                <a:ln>
                  <a:noFill/>
                  <a:prstDash val="sysDot"/>
                </a:ln>
                <a:solidFill>
                  <a:schemeClr val="bg1"/>
                </a:solidFill>
                <a:latin typeface="+mn-ea"/>
                <a:ea typeface="+mn-ea"/>
                <a:sym typeface="+mn-ea"/>
              </a:rPr>
              <a:t>KINGTOP's reliability laboratory is equipped with comprehensive and professional testing programs, which cover multi-dimensional testing methods such as temperature testing, humidity testing, salt spray testing, drop testing, abrasion testing, electrostatic testing, and bending testing.</a:t>
            </a:r>
            <a:endParaRPr lang="en-US" altLang="zh-CN" sz="1200" spc="0" dirty="0">
              <a:ln>
                <a:noFill/>
                <a:prstDash val="sysDot"/>
              </a:ln>
              <a:solidFill>
                <a:schemeClr val="bg1"/>
              </a:solidFill>
              <a:latin typeface="+mn-ea"/>
              <a:ea typeface="+mn-ea"/>
              <a:sym typeface="+mn-ea"/>
            </a:endParaRPr>
          </a:p>
        </p:txBody>
      </p:sp>
      <p:sp>
        <p:nvSpPr>
          <p:cNvPr id="34" name="文本框 33"/>
          <p:cNvSpPr txBox="1"/>
          <p:nvPr>
            <p:custDataLst>
              <p:tags r:id="rId11"/>
            </p:custDataLst>
          </p:nvPr>
        </p:nvSpPr>
        <p:spPr>
          <a:xfrm>
            <a:off x="4665980" y="4316730"/>
            <a:ext cx="2838450" cy="356235"/>
          </a:xfrm>
          <a:prstGeom prst="rect">
            <a:avLst/>
          </a:prstGeom>
          <a:noFill/>
        </p:spPr>
        <p:txBody>
          <a:bodyPr wrap="square" lIns="0" tIns="0" rIns="0" bIns="0" anchor="t" anchorCtr="0">
            <a:noAutofit/>
          </a:bodyPr>
          <a:lstStyle/>
          <a:p>
            <a:pPr algn="ctr">
              <a:lnSpc>
                <a:spcPct val="150000"/>
              </a:lnSpc>
            </a:pPr>
            <a:r>
              <a:rPr lang="en-US" altLang="zh-CN" b="1" dirty="0">
                <a:solidFill>
                  <a:schemeClr val="bg1"/>
                </a:solidFill>
                <a:latin typeface="+mn-ea"/>
              </a:rPr>
              <a:t>Reliability Laboratory</a:t>
            </a:r>
            <a:endParaRPr lang="en-US" altLang="zh-CN" b="1" dirty="0">
              <a:solidFill>
                <a:schemeClr val="bg1"/>
              </a:solidFill>
              <a:latin typeface="+mn-ea"/>
            </a:endParaRPr>
          </a:p>
        </p:txBody>
      </p:sp>
      <p:sp>
        <p:nvSpPr>
          <p:cNvPr id="37" name="椭圆 36"/>
          <p:cNvSpPr/>
          <p:nvPr>
            <p:custDataLst>
              <p:tags r:id="rId12"/>
            </p:custDataLst>
          </p:nvPr>
        </p:nvSpPr>
        <p:spPr>
          <a:xfrm>
            <a:off x="5675111" y="3448325"/>
            <a:ext cx="849984" cy="849984"/>
          </a:xfrm>
          <a:prstGeom prst="ellipse">
            <a:avLst/>
          </a:prstGeom>
          <a:solidFill>
            <a:srgbClr val="FFFFFF">
              <a:alpha val="85000"/>
            </a:srgbClr>
          </a:solidFill>
          <a:ln>
            <a:noFill/>
          </a:ln>
          <a:effectLst>
            <a:outerShdw blurRad="63500" dist="381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endParaRPr lang="en-US" altLang="zh-CN" sz="2400" b="1" dirty="0">
              <a:solidFill>
                <a:srgbClr val="FC592D"/>
              </a:solidFill>
              <a:latin typeface="+mn-ea"/>
            </a:endParaRPr>
          </a:p>
        </p:txBody>
      </p:sp>
      <p:sp>
        <p:nvSpPr>
          <p:cNvPr id="41" name="椭圆 40"/>
          <p:cNvSpPr/>
          <p:nvPr>
            <p:custDataLst>
              <p:tags r:id="rId13"/>
            </p:custDataLst>
          </p:nvPr>
        </p:nvSpPr>
        <p:spPr>
          <a:xfrm>
            <a:off x="2128331" y="3450070"/>
            <a:ext cx="849984" cy="849984"/>
          </a:xfrm>
          <a:prstGeom prst="ellipse">
            <a:avLst/>
          </a:prstGeom>
          <a:solidFill>
            <a:srgbClr val="FFFFFF">
              <a:alpha val="85000"/>
            </a:srgbClr>
          </a:solidFill>
          <a:ln>
            <a:noFill/>
          </a:ln>
          <a:effectLst>
            <a:outerShdw blurRad="63500" dist="381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endParaRPr lang="en-US" altLang="zh-CN" sz="2400" b="1" dirty="0">
              <a:solidFill>
                <a:srgbClr val="FC592D"/>
              </a:solidFill>
              <a:latin typeface="+mn-ea"/>
            </a:endParaRPr>
          </a:p>
        </p:txBody>
      </p:sp>
      <p:sp>
        <p:nvSpPr>
          <p:cNvPr id="11" name="文本框 10"/>
          <p:cNvSpPr txBox="1"/>
          <p:nvPr>
            <p:custDataLst>
              <p:tags r:id="rId14"/>
            </p:custDataLst>
          </p:nvPr>
        </p:nvSpPr>
        <p:spPr>
          <a:xfrm>
            <a:off x="7949565" y="4765040"/>
            <a:ext cx="4001770" cy="713740"/>
          </a:xfrm>
          <a:prstGeom prst="rect">
            <a:avLst/>
          </a:prstGeom>
          <a:noFill/>
        </p:spPr>
        <p:txBody>
          <a:bodyPr wrap="square" lIns="0" tIns="0" rIns="0" bIns="0" anchor="t" anchorCtr="0">
            <a:noAutofit/>
          </a:bodyPr>
          <a:lstStyle>
            <a:defPPr>
              <a:defRPr lang="zh-CN"/>
            </a:defPPr>
            <a:lvl1pPr algn="just">
              <a:defRPr sz="1400" spc="0">
                <a:ln>
                  <a:noFill/>
                  <a:prstDash val="sysDot"/>
                </a:ln>
                <a:solidFill>
                  <a:schemeClr val="tx1">
                    <a:lumMod val="75000"/>
                    <a:lumOff val="25000"/>
                  </a:schemeClr>
                </a:solidFill>
                <a:latin typeface="微软雅黑 Light" panose="020B0502040204020203" pitchFamily="34" charset="-122"/>
                <a:ea typeface="微软雅黑 Light" panose="020B0502040204020203" pitchFamily="34" charset="-122"/>
              </a:defRPr>
            </a:lvl1pPr>
          </a:lstStyle>
          <a:p>
            <a:pPr algn="l">
              <a:lnSpc>
                <a:spcPct val="130000"/>
              </a:lnSpc>
              <a:spcBef>
                <a:spcPts val="0"/>
              </a:spcBef>
              <a:spcAft>
                <a:spcPts val="0"/>
              </a:spcAft>
              <a:buClrTx/>
              <a:buSzTx/>
              <a:buFontTx/>
            </a:pPr>
            <a:r>
              <a:rPr lang="en-US" altLang="zh-CN" sz="1200" spc="0" dirty="0">
                <a:ln>
                  <a:noFill/>
                  <a:prstDash val="sysDot"/>
                </a:ln>
                <a:solidFill>
                  <a:schemeClr val="bg1"/>
                </a:solidFill>
                <a:latin typeface="+mn-ea"/>
                <a:ea typeface="+mn-ea"/>
                <a:sym typeface="+mn-ea"/>
              </a:rPr>
              <a:t>In KINGTOP's production workshop, the dual production modes of automatic and non-automatic are integrated, totaling 12 production lines. Whether it is the high efficiency and precision of automatic production or the delicate craftsmanship of non-automatic production, KINGTOP </a:t>
            </a:r>
            <a:r>
              <a:rPr lang="en-US" altLang="zh-CN" sz="1200" spc="0" dirty="0">
                <a:ln>
                  <a:noFill/>
                  <a:prstDash val="sysDot"/>
                </a:ln>
                <a:solidFill>
                  <a:schemeClr val="bg1"/>
                </a:solidFill>
                <a:latin typeface="+mn-ea"/>
                <a:ea typeface="+mn-ea"/>
                <a:sym typeface="+mn-ea"/>
              </a:rPr>
              <a:t>is committed to presenting the best products to consumers and writing industry legends with strength and quality.</a:t>
            </a:r>
            <a:endParaRPr lang="en-US" altLang="zh-CN" sz="1200" spc="0" dirty="0">
              <a:ln>
                <a:noFill/>
                <a:prstDash val="sysDot"/>
              </a:ln>
              <a:solidFill>
                <a:schemeClr val="bg1"/>
              </a:solidFill>
              <a:latin typeface="+mn-ea"/>
              <a:ea typeface="+mn-ea"/>
              <a:sym typeface="+mn-ea"/>
            </a:endParaRPr>
          </a:p>
        </p:txBody>
      </p:sp>
      <p:sp>
        <p:nvSpPr>
          <p:cNvPr id="12" name="文本框 11"/>
          <p:cNvSpPr txBox="1"/>
          <p:nvPr>
            <p:custDataLst>
              <p:tags r:id="rId15"/>
            </p:custDataLst>
          </p:nvPr>
        </p:nvSpPr>
        <p:spPr>
          <a:xfrm>
            <a:off x="8242300" y="4353560"/>
            <a:ext cx="3023235" cy="356235"/>
          </a:xfrm>
          <a:prstGeom prst="rect">
            <a:avLst/>
          </a:prstGeom>
          <a:noFill/>
        </p:spPr>
        <p:txBody>
          <a:bodyPr wrap="square" lIns="0" tIns="0" rIns="0" bIns="0" anchor="t" anchorCtr="0">
            <a:noAutofit/>
          </a:bodyPr>
          <a:lstStyle/>
          <a:p>
            <a:pPr algn="ctr">
              <a:lnSpc>
                <a:spcPct val="150000"/>
              </a:lnSpc>
            </a:pPr>
            <a:r>
              <a:rPr lang="en-US" altLang="zh-CN" b="1" dirty="0">
                <a:solidFill>
                  <a:schemeClr val="bg1"/>
                </a:solidFill>
                <a:latin typeface="+mn-ea"/>
              </a:rPr>
              <a:t>Production Workshop</a:t>
            </a:r>
            <a:endParaRPr lang="en-US" altLang="zh-CN" b="1" dirty="0">
              <a:solidFill>
                <a:schemeClr val="bg1"/>
              </a:solidFill>
              <a:latin typeface="+mn-ea"/>
            </a:endParaRPr>
          </a:p>
        </p:txBody>
      </p:sp>
      <p:sp>
        <p:nvSpPr>
          <p:cNvPr id="13" name="椭圆 12"/>
          <p:cNvSpPr/>
          <p:nvPr>
            <p:custDataLst>
              <p:tags r:id="rId16"/>
            </p:custDataLst>
          </p:nvPr>
        </p:nvSpPr>
        <p:spPr>
          <a:xfrm>
            <a:off x="9221586" y="3448325"/>
            <a:ext cx="849984" cy="849984"/>
          </a:xfrm>
          <a:prstGeom prst="ellipse">
            <a:avLst/>
          </a:prstGeom>
          <a:solidFill>
            <a:srgbClr val="FFFFFF">
              <a:alpha val="85000"/>
            </a:srgbClr>
          </a:solidFill>
          <a:ln>
            <a:noFill/>
          </a:ln>
          <a:effectLst>
            <a:outerShdw blurRad="63500" dist="381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endParaRPr lang="en-US" altLang="zh-CN" sz="2400" b="1" dirty="0">
              <a:solidFill>
                <a:srgbClr val="FC592D"/>
              </a:solidFill>
              <a:latin typeface="+mn-ea"/>
            </a:endParaRPr>
          </a:p>
        </p:txBody>
      </p:sp>
      <p:pic>
        <p:nvPicPr>
          <p:cNvPr id="5" name="图片 4" descr="生产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377045" y="3590290"/>
            <a:ext cx="540000" cy="540000"/>
          </a:xfrm>
          <a:prstGeom prst="rect">
            <a:avLst/>
          </a:prstGeom>
        </p:spPr>
      </p:pic>
      <p:pic>
        <p:nvPicPr>
          <p:cNvPr id="6" name="图片 5" descr="创新idea"/>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807075" y="3565525"/>
            <a:ext cx="588645" cy="588645"/>
          </a:xfrm>
          <a:prstGeom prst="rect">
            <a:avLst/>
          </a:prstGeom>
        </p:spPr>
      </p:pic>
      <p:pic>
        <p:nvPicPr>
          <p:cNvPr id="7" name="图片 6" descr="保护盾"/>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315845" y="3651885"/>
            <a:ext cx="468000" cy="468000"/>
          </a:xfrm>
          <a:prstGeom prst="rect">
            <a:avLst/>
          </a:prstGeom>
        </p:spPr>
      </p:pic>
      <p:grpSp>
        <p:nvGrpSpPr>
          <p:cNvPr id="4" name="组合 3"/>
          <p:cNvGrpSpPr/>
          <p:nvPr/>
        </p:nvGrpSpPr>
        <p:grpSpPr>
          <a:xfrm>
            <a:off x="494030" y="248285"/>
            <a:ext cx="15307945" cy="935990"/>
            <a:chOff x="2266" y="770"/>
            <a:chExt cx="24107" cy="1474"/>
          </a:xfrm>
        </p:grpSpPr>
        <p:sp>
          <p:nvSpPr>
            <p:cNvPr id="9" name="文本框 8"/>
            <p:cNvSpPr txBox="1"/>
            <p:nvPr>
              <p:custDataLst>
                <p:tags r:id="rId23"/>
              </p:custDataLst>
            </p:nvPr>
          </p:nvSpPr>
          <p:spPr>
            <a:xfrm>
              <a:off x="2493" y="845"/>
              <a:ext cx="23880" cy="1399"/>
            </a:xfrm>
            <a:prstGeom prst="rect">
              <a:avLst/>
            </a:prstGeom>
          </p:spPr>
          <p:txBody>
            <a:bodyPr lIns="90000" tIns="46800" rIns="90000" bIns="46800" anchor="ctr">
              <a:normAutofit/>
            </a:bodyPr>
            <a:lstStyle>
              <a:lvl1pPr algn="ctr" defTabSz="914400" eaLnBrk="1" fontAlgn="auto" latinLnBrk="0" hangingPunct="1">
                <a:lnSpc>
                  <a:spcPct val="90000"/>
                </a:lnSpc>
                <a:spcAft>
                  <a:spcPts val="0"/>
                </a:spcAft>
                <a:buNone/>
                <a:defRPr sz="4400" cap="all">
                  <a:solidFill>
                    <a:schemeClr val="bg1"/>
                  </a:solidFill>
                  <a:latin typeface="+mj-lt"/>
                  <a:ea typeface="+mj-ea"/>
                  <a:cs typeface="+mj-cs"/>
                </a:defRPr>
              </a:lvl1pPr>
            </a:lstStyle>
            <a:p>
              <a:pPr algn="l"/>
              <a:r>
                <a:rPr lang="en-US" altLang="zh-CN" sz="3600" b="1" dirty="0">
                  <a:solidFill>
                    <a:srgbClr val="FFF1D2"/>
                  </a:solidFill>
                  <a:latin typeface="微软雅黑" panose="020B0503020204020204" charset="-122"/>
                  <a:ea typeface="微软雅黑" panose="020B0503020204020204" charset="-122"/>
                </a:rPr>
                <a:t>Quality Production</a:t>
              </a:r>
              <a:endParaRPr lang="en-US" altLang="zh-CN" sz="3600" b="1" dirty="0">
                <a:solidFill>
                  <a:srgbClr val="FFF1D2"/>
                </a:solidFill>
                <a:latin typeface="微软雅黑" panose="020B0503020204020204" charset="-122"/>
                <a:ea typeface="微软雅黑" panose="020B0503020204020204" charset="-122"/>
              </a:endParaRPr>
            </a:p>
          </p:txBody>
        </p:sp>
        <p:sp>
          <p:nvSpPr>
            <p:cNvPr id="10" name="矩形 9"/>
            <p:cNvSpPr/>
            <p:nvPr/>
          </p:nvSpPr>
          <p:spPr>
            <a:xfrm>
              <a:off x="2266" y="770"/>
              <a:ext cx="227" cy="14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rgbClr val="FFF1D2"/>
                </a:solidFill>
              </a:endParaRPr>
            </a:p>
          </p:txBody>
        </p:sp>
      </p:grpSp>
    </p:spTree>
    <p:custDataLst>
      <p:tags r:id="rId24"/>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BEAUTIFY_FLAG" val="#wm#"/>
  <p:tag name="KSO_WM_TEMPLATE_CATEGORY" val="custom"/>
  <p:tag name="KSO_WM_TEMPLATE_INDEX" val="20231189"/>
  <p:tag name="KSO_WM_SPECIAL_SOURCE" val="bdnull"/>
  <p:tag name="KSO_WM_SLIDE_ID" val="custom20231189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961*540"/>
  <p:tag name="KSO_WM_SLIDE_POSITION" val="-1*0"/>
  <p:tag name="KSO_WM_TAG_VERSION" val="3.0"/>
  <p:tag name="KSO_WM_SLIDE_LAYOUT" val="a_b_d_f"/>
  <p:tag name="KSO_WM_SLIDE_LAYOUT_CNT" val="1_1_1_1"/>
</p:tagLst>
</file>

<file path=ppt/tags/tag111.xml><?xml version="1.0" encoding="utf-8"?>
<p:tagLst xmlns:p="http://schemas.openxmlformats.org/presentationml/2006/main">
  <p:tag name="KSO_WM_UNIT_PLACING_PICTURE_USER_VIEWPORT" val="{&quot;height&quot;:17769.896062992128,&quot;width&quot;:31600.001574803147}"/>
</p:tagLst>
</file>

<file path=ppt/tags/tag112.xml><?xml version="1.0" encoding="utf-8"?>
<p:tagLst xmlns:p="http://schemas.openxmlformats.org/presentationml/2006/main">
  <p:tag name="KSO_WM_UNIT_PLACING_PICTURE_USER_VIEWPORT" val="{&quot;height&quot;:1815,&quot;width&quot;:2441}"/>
</p:tagLst>
</file>

<file path=ppt/tags/tag113.xml><?xml version="1.0" encoding="utf-8"?>
<p:tagLst xmlns:p="http://schemas.openxmlformats.org/presentationml/2006/main">
  <p:tag name="KSO_WM_UNIT_PLACING_PICTURE_USER_VIEWPORT" val="{&quot;height&quot;:3546.5968503937006,&quot;width&quot;:2171.0881889763778}"/>
</p:tagLst>
</file>

<file path=ppt/tags/tag114.xml><?xml version="1.0" encoding="utf-8"?>
<p:tagLst xmlns:p="http://schemas.openxmlformats.org/presentationml/2006/main">
  <p:tag name="KSO_WM_UNIT_PLACING_PICTURE_USER_VIEWPORT" val="{&quot;height&quot;:2050.51968503937,&quot;width&quot;:1390.8}"/>
</p:tagLst>
</file>

<file path=ppt/tags/tag115.xml><?xml version="1.0" encoding="utf-8"?>
<p:tagLst xmlns:p="http://schemas.openxmlformats.org/presentationml/2006/main">
  <p:tag name="KSO_WM_UNIT_PLACING_PICTURE_USER_VIEWPORT" val="{&quot;height&quot;:1892,&quot;width&quot;:2676}"/>
</p:tagLst>
</file>

<file path=ppt/tags/tag116.xml><?xml version="1.0" encoding="utf-8"?>
<p:tagLst xmlns:p="http://schemas.openxmlformats.org/presentationml/2006/main">
  <p:tag name="KSO_WM_UNIT_PLACING_PICTURE_USER_VIEWPORT" val="{&quot;height&quot;:1425,&quot;width&quot;:2230}"/>
</p:tagLst>
</file>

<file path=ppt/tags/tag117.xml><?xml version="1.0" encoding="utf-8"?>
<p:tagLst xmlns:p="http://schemas.openxmlformats.org/presentationml/2006/main">
  <p:tag name="KSO_WM_DIAGRAM_VIRTUALLY_FRAME" val="{&quot;height&quot;:439.9422834645669,&quot;left&quot;:-225.4,&quot;top&quot;:85.60771653543303,&quot;width&quot;:1230.8499212598424}"/>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459_1*l_h_f*1_1_1"/>
  <p:tag name="KSO_WM_TEMPLATE_CATEGORY" val="diagram"/>
  <p:tag name="KSO_WM_TEMPLATE_INDEX" val="20234459"/>
  <p:tag name="KSO_WM_UNIT_LAYERLEVEL" val="1_1_1"/>
  <p:tag name="KSO_WM_TAG_VERSION" val="3.0"/>
  <p:tag name="KSO_WM_DIAGRAM_VERSION" val="3"/>
  <p:tag name="KSO_WM_DIAGRAM_COLOR_TRICK" val="1"/>
  <p:tag name="KSO_WM_DIAGRAM_COLOR_TEXT_CAN_REMOVE" val="n"/>
  <p:tag name="KSO_WM_UNIT_TEXT_FILL_FORE_SCHEMECOLOR_INDEX" val="1"/>
  <p:tag name="KSO_WM_UNIT_TEXT_FILL_TYPE" val="1"/>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的具体内容简明阐述您的观点"/>
  <p:tag name="KSO_WM_UNIT_USESOURCEFORMAT_APPLY" val="0"/>
</p:tagLst>
</file>

<file path=ppt/tags/tag118.xml><?xml version="1.0" encoding="utf-8"?>
<p:tagLst xmlns:p="http://schemas.openxmlformats.org/presentationml/2006/main">
  <p:tag name="KSO_WM_BEAUTIFY_FLAG" val="#wm#"/>
  <p:tag name="KSO_WM_TEMPLATE_CATEGORY" val="custom"/>
  <p:tag name="KSO_WM_TEMPLATE_INDEX" val="20230898"/>
  <p:tag name="resource_record_key" val="{&quot;13&quot;:[20104445],&quot;65&quot;:[20230898]}"/>
</p:tagLst>
</file>

<file path=ppt/tags/tag119.xml><?xml version="1.0" encoding="utf-8"?>
<p:tagLst xmlns:p="http://schemas.openxmlformats.org/presentationml/2006/main">
  <p:tag name="KSO_WM_UNIT_PLACING_PICTURE_USER_VIEWPORT" val="{&quot;height&quot;:11750,&quot;width&quot;:19200}"/>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DIAGRAM_VIRTUALLY_FRAME" val="{&quot;height&quot;:636.1948818897638,&quot;left&quot;:47.45,&quot;top&quot;:108,&quot;width&quot;:850.4826771653543}"/>
</p:tagLst>
</file>

<file path=ppt/tags/tag12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337_2*l_h_a*1_1_1"/>
  <p:tag name="KSO_WM_TEMPLATE_CATEGORY" val="diagram"/>
  <p:tag name="KSO_WM_TEMPLATE_INDEX" val="20233337"/>
  <p:tag name="KSO_WM_UNIT_LAYERLEVEL" val="1_1_1"/>
  <p:tag name="KSO_WM_TAG_VERSION" val="3.0"/>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636.1948818897638,&quot;left&quot;:47.45,&quot;top&quot;:108,&quot;width&quot;:850.4826771653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USESOURCEFORMAT_APPLY" val="1"/>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33337_2*l_h_i*1_1_1"/>
  <p:tag name="KSO_WM_TEMPLATE_CATEGORY" val="diagram"/>
  <p:tag name="KSO_WM_TEMPLATE_INDEX" val="20233337"/>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636.1948818897638,&quot;left&quot;:47.45,&quot;top&quot;:108,&quot;width&quot;:850.4826771653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USESOURCEFORMAT_APPLY" val="1"/>
</p:tagLst>
</file>

<file path=ppt/tags/tag12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337_2*l_h_a*1_2_1"/>
  <p:tag name="KSO_WM_TEMPLATE_CATEGORY" val="diagram"/>
  <p:tag name="KSO_WM_TEMPLATE_INDEX" val="20233337"/>
  <p:tag name="KSO_WM_UNIT_LAYERLEVEL" val="1_1_1"/>
  <p:tag name="KSO_WM_TAG_VERSION" val="3.0"/>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636.1948818897638,&quot;left&quot;:47.45,&quot;top&quot;:108,&quot;width&quot;:850.4826771653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USESOURCEFORMAT_APPLY" val="1"/>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33337_2*l_h_i*1_2_1"/>
  <p:tag name="KSO_WM_TEMPLATE_CATEGORY" val="diagram"/>
  <p:tag name="KSO_WM_TEMPLATE_INDEX" val="20233337"/>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636.1948818897638,&quot;left&quot;:47.45,&quot;top&quot;:108,&quot;width&quot;:850.4826771653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USESOURCEFORMAT_APPLY" val="1"/>
</p:tagLst>
</file>

<file path=ppt/tags/tag12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337_2*l_h_a*1_3_1"/>
  <p:tag name="KSO_WM_TEMPLATE_CATEGORY" val="diagram"/>
  <p:tag name="KSO_WM_TEMPLATE_INDEX" val="20233337"/>
  <p:tag name="KSO_WM_UNIT_LAYERLEVEL" val="1_1_1"/>
  <p:tag name="KSO_WM_TAG_VERSION" val="3.0"/>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636.1948818897638,&quot;left&quot;:47.45,&quot;top&quot;:108,&quot;width&quot;:850.4826771653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USESOURCEFORMAT_APPLY" val="1"/>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33337_2*l_h_i*1_3_1"/>
  <p:tag name="KSO_WM_TEMPLATE_CATEGORY" val="diagram"/>
  <p:tag name="KSO_WM_TEMPLATE_INDEX" val="20233337"/>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636.1948818897638,&quot;left&quot;:47.45,&quot;top&quot;:108,&quot;width&quot;:850.482677165354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3"/>
  <p:tag name="KSO_WM_UNIT_USESOURCEFORMAT_APPLY" val="1"/>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3337_2*l_h_i*1_1_2"/>
  <p:tag name="KSO_WM_TEMPLATE_CATEGORY" val="diagram"/>
  <p:tag name="KSO_WM_TEMPLATE_INDEX" val="20233337"/>
  <p:tag name="KSO_WM_UNIT_LAYERLEVEL" val="1_1_1"/>
  <p:tag name="KSO_WM_TAG_VERSION" val="3.0"/>
  <p:tag name="KSO_WM_UNIT_TYPE" val="l_h_i"/>
  <p:tag name="KSO_WM_UNIT_INDEX" val="1_1_2"/>
  <p:tag name="KSO_WM_DIAGRAM_VERSION" val="3"/>
  <p:tag name="KSO_WM_DIAGRAM_COLOR_TRICK" val="1"/>
  <p:tag name="KSO_WM_DIAGRAM_COLOR_TEXT_CAN_REMOVE" val="n"/>
  <p:tag name="KSO_WM_UNIT_LINE_FORE_SCHEMECOLOR_INDEX" val="13"/>
  <p:tag name="KSO_WM_DIAGRAM_MAX_ITEMCNT" val="4"/>
  <p:tag name="KSO_WM_DIAGRAM_MIN_ITEMCNT" val="3"/>
  <p:tag name="KSO_WM_DIAGRAM_VIRTUALLY_FRAME" val="{&quot;height&quot;:636.1948818897638,&quot;left&quot;:47.45,&quot;top&quot;:108,&quot;width&quot;:850.4826771653543}"/>
  <p:tag name="KSO_WM_DIAGRAM_COLOR_MATCH_VALUE" val="{&quot;shape&quot;:{&quot;fill&quot;:{&quot;type&quot;:0},&quot;glow&quot;:{&quot;colorType&quot;:0},&quot;line&quot;:{&quot;solidLine&quot;:{&quot;brightness&quot;:0.6000000238418579,&quot;colorType&quot;:1,&quot;foreColorIndex&quot;:13,&quot;transparency&quot;:0.699999988079071},&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1"/>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3337_2*l_h_i*1_2_2"/>
  <p:tag name="KSO_WM_TEMPLATE_CATEGORY" val="diagram"/>
  <p:tag name="KSO_WM_TEMPLATE_INDEX" val="20233337"/>
  <p:tag name="KSO_WM_UNIT_LAYERLEVEL" val="1_1_1"/>
  <p:tag name="KSO_WM_TAG_VERSION" val="3.0"/>
  <p:tag name="KSO_WM_UNIT_TYPE" val="l_h_i"/>
  <p:tag name="KSO_WM_UNIT_INDEX" val="1_2_2"/>
  <p:tag name="KSO_WM_DIAGRAM_VERSION" val="3"/>
  <p:tag name="KSO_WM_DIAGRAM_COLOR_TRICK" val="1"/>
  <p:tag name="KSO_WM_DIAGRAM_COLOR_TEXT_CAN_REMOVE" val="n"/>
  <p:tag name="KSO_WM_UNIT_LINE_FORE_SCHEMECOLOR_INDEX" val="13"/>
  <p:tag name="KSO_WM_DIAGRAM_MAX_ITEMCNT" val="4"/>
  <p:tag name="KSO_WM_DIAGRAM_MIN_ITEMCNT" val="3"/>
  <p:tag name="KSO_WM_DIAGRAM_VIRTUALLY_FRAME" val="{&quot;height&quot;:636.1948818897638,&quot;left&quot;:47.45,&quot;top&quot;:108,&quot;width&quot;:850.4826771653543}"/>
  <p:tag name="KSO_WM_DIAGRAM_COLOR_MATCH_VALUE" val="{&quot;shape&quot;:{&quot;fill&quot;:{&quot;type&quot;:0},&quot;glow&quot;:{&quot;colorType&quot;:0},&quot;line&quot;:{&quot;solidLine&quot;:{&quot;brightness&quot;:0.6000000238418579,&quot;colorType&quot;:1,&quot;foreColorIndex&quot;:13,&quot;transparency&quot;:0.699999988079071},&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1"/>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3337_2*l_h_i*1_3_2"/>
  <p:tag name="KSO_WM_TEMPLATE_CATEGORY" val="diagram"/>
  <p:tag name="KSO_WM_TEMPLATE_INDEX" val="20233337"/>
  <p:tag name="KSO_WM_UNIT_LAYERLEVEL" val="1_1_1"/>
  <p:tag name="KSO_WM_TAG_VERSION" val="3.0"/>
  <p:tag name="KSO_WM_UNIT_TYPE" val="l_h_i"/>
  <p:tag name="KSO_WM_UNIT_INDEX" val="1_3_2"/>
  <p:tag name="KSO_WM_DIAGRAM_VERSION" val="3"/>
  <p:tag name="KSO_WM_DIAGRAM_COLOR_TRICK" val="1"/>
  <p:tag name="KSO_WM_DIAGRAM_COLOR_TEXT_CAN_REMOVE" val="n"/>
  <p:tag name="KSO_WM_UNIT_LINE_FORE_SCHEMECOLOR_INDEX" val="13"/>
  <p:tag name="KSO_WM_DIAGRAM_MAX_ITEMCNT" val="4"/>
  <p:tag name="KSO_WM_DIAGRAM_MIN_ITEMCNT" val="3"/>
  <p:tag name="KSO_WM_DIAGRAM_VIRTUALLY_FRAME" val="{&quot;height&quot;:636.1948818897638,&quot;left&quot;:47.45,&quot;top&quot;:108,&quot;width&quot;:850.4826771653543}"/>
  <p:tag name="KSO_WM_DIAGRAM_COLOR_MATCH_VALUE" val="{&quot;shape&quot;:{&quot;fill&quot;:{&quot;type&quot;:0},&quot;glow&quot;:{&quot;colorType&quot;:0},&quot;line&quot;:{&quot;solidLine&quot;:{&quot;brightness&quot;:0.6000000238418579,&quot;colorType&quot;:1,&quot;foreColorIndex&quot;:13,&quot;transparency&quot;:0.699999988079071},&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VALUE" val="302*484"/>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136_4*l_h_d*1_1_1"/>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372.87543307086617,&quot;left&quot;:60.000006103515624,&quot;top&quot;:110.45,&quot;width&quot;:850.2999877929688}"/>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LINE_FORE_SCHEMECOLOR_INDEX" val="5"/>
  <p:tag name="MH_SHAPE_GUID" val="{caf47c9f-b826-4ca5-8a10-0329dc07227b}"/>
  <p:tag name="KSO_WM_UNIT_LINE_FILL_TYPE" val="2"/>
  <p:tag name="KSO_WM_UNIT_USESOURCEFORMAT_APPLY" val="1"/>
  <p:tag name="KSO_WM_UNIT_PLACING_PICTURE_USER_VIEWPORT" val="{&quot;height&quot;:1817,&quot;width&quot;:2913}"/>
</p:tagLst>
</file>

<file path=ppt/tags/tag131.xml><?xml version="1.0" encoding="utf-8"?>
<p:tagLst xmlns:p="http://schemas.openxmlformats.org/presentationml/2006/main">
  <p:tag name="KSO_WM_UNIT_PLACING_PICTURE_USER_VIEWPORT" val="{&quot;height&quot;:5669.2913818359375,&quot;width&quot;:8501.453857421875}"/>
</p:tagLst>
</file>

<file path=ppt/tags/tag132.xml><?xml version="1.0" encoding="utf-8"?>
<p:tagLst xmlns:p="http://schemas.openxmlformats.org/presentationml/2006/main">
  <p:tag name="KSO_WM_UNIT_PLACING_PICTURE_USER_VIEWPORT" val="{&quot;height&quot;:5669.2913818359375,&quot;width&quot;:4007.830810546875}"/>
</p:tagLst>
</file>

<file path=ppt/tags/tag133.xml><?xml version="1.0" encoding="utf-8"?>
<p:tagLst xmlns:p="http://schemas.openxmlformats.org/presentationml/2006/main">
  <p:tag name="KSO_WM_UNIT_ISCONTENTSTITLE" val="0"/>
  <p:tag name="KSO_WM_UNIT_ISNUMDGMTITLE" val="0"/>
  <p:tag name="KSO_WM_UNIT_PRESET_TEXT" val="LOREM IPSUM DOLOR"/>
  <p:tag name="KSO_WM_UNIT_NOCLEAR" val="0"/>
  <p:tag name="KSO_WM_UNIT_VALUE" val="20"/>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181562_20*a*1"/>
  <p:tag name="KSO_WM_TEMPLATE_CATEGORY" val="custom"/>
  <p:tag name="KSO_WM_TEMPLATE_INDEX" val="20181562"/>
  <p:tag name="KSO_WM_UNIT_LAYERLEVEL" val="1"/>
  <p:tag name="KSO_WM_TAG_VERSION" val="1.0"/>
  <p:tag name="KSO_WM_BEAUTIFY_FLAG" val="#wm#"/>
  <p:tag name="KSO_WM_UNIT_TEXT_FILL_FORE_SCHEMECOLOR_INDEX" val="16"/>
  <p:tag name="KSO_WM_UNIT_TEXT_FILL_TYPE" val="1"/>
  <p:tag name="KSO_WM_UNIT_USESOURCEFORMAT_APPLY" val="1"/>
</p:tagLst>
</file>

<file path=ppt/tags/tag134.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794.605*112.726"/>
  <p:tag name="KSO_WM_SLIDE_POSITION" val="97.9904*371.158"/>
  <p:tag name="KSO_WM_SLIDE_LAYOUT" val="a_d_l"/>
  <p:tag name="KSO_WM_SLIDE_LAYOUT_CNT" val="1_1_1"/>
  <p:tag name="KSO_WM_SPECIAL_SOURCE" val="bdnull"/>
  <p:tag name="KSO_WM_DIAGRAM_GROUP_CODE" val="l1-1"/>
  <p:tag name="KSO_WM_SLIDE_DIAGTYPE" val="l"/>
  <p:tag name="KSO_WM_TEMPLATE_INDEX" val="20233600"/>
  <p:tag name="KSO_WM_TEMPLATE_SUBCATEGORY" val="0"/>
  <p:tag name="KSO_WM_SLIDE_INDEX" val="1"/>
  <p:tag name="KSO_WM_TAG_VERSION" val="3.0"/>
  <p:tag name="KSO_WM_SLIDE_ID" val="custom20233600_1"/>
  <p:tag name="KSO_WM_SLIDE_ITEM_CNT" val="4"/>
</p:tagLst>
</file>

<file path=ppt/tags/tag135.xml><?xml version="1.0" encoding="utf-8"?>
<p:tagLst xmlns:p="http://schemas.openxmlformats.org/presentationml/2006/main">
  <p:tag name="KSO_WM_UNIT_PLACING_PICTURE_USER_VIEWPORT" val="{&quot;height&quot;:11750,&quot;width&quot;:19200}"/>
</p:tagLst>
</file>

<file path=ppt/tags/tag136.xml><?xml version="1.0" encoding="utf-8"?>
<p:tagLst xmlns:p="http://schemas.openxmlformats.org/presentationml/2006/main">
  <p:tag name="KSO_WM_UNIT_ISCONTENTSTITLE" val="0"/>
  <p:tag name="KSO_WM_UNIT_ISNUMDGMTITLE" val="0"/>
  <p:tag name="KSO_WM_UNIT_PRESET_TEXT" val="LOREM IPSUM DOLOR"/>
  <p:tag name="KSO_WM_UNIT_NOCLEAR" val="0"/>
  <p:tag name="KSO_WM_UNIT_VALUE" val="20"/>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181562_20*a*1"/>
  <p:tag name="KSO_WM_TEMPLATE_CATEGORY" val="custom"/>
  <p:tag name="KSO_WM_TEMPLATE_INDEX" val="20181562"/>
  <p:tag name="KSO_WM_UNIT_LAYERLEVEL" val="1"/>
  <p:tag name="KSO_WM_TAG_VERSION" val="1.0"/>
  <p:tag name="KSO_WM_BEAUTIFY_FLAG" val="#wm#"/>
  <p:tag name="KSO_WM_UNIT_TEXT_FILL_FORE_SCHEMECOLOR_INDEX" val="16"/>
  <p:tag name="KSO_WM_UNIT_TEXT_FILL_TYPE" val="1"/>
  <p:tag name="KSO_WM_UNIT_USESOURCEFORMAT_APPLY" val="1"/>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2_2"/>
  <p:tag name="KSO_WM_TEMPLATE_CATEGORY" val="diagram"/>
  <p:tag name="KSO_WM_TEMPLATE_INDEX" val="20236916"/>
  <p:tag name="KSO_WM_UNIT_LAYERLEVEL" val="1_1_1"/>
  <p:tag name="KSO_WM_TAG_VERSION" val="3.0"/>
  <p:tag name="KSO_WM_DIAGRAM_GROUP_CODE" val="m1-1"/>
  <p:tag name="KSO_WM_UNIT_TYPE" val="m_h_i"/>
  <p:tag name="KSO_WM_UNIT_INDEX" val="1_2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4_2"/>
  <p:tag name="KSO_WM_TEMPLATE_CATEGORY" val="diagram"/>
  <p:tag name="KSO_WM_TEMPLATE_INDEX" val="20236916"/>
  <p:tag name="KSO_WM_UNIT_LAYERLEVEL" val="1_1_1"/>
  <p:tag name="KSO_WM_TAG_VERSION" val="3.0"/>
  <p:tag name="KSO_WM_DIAGRAM_GROUP_CODE" val="m1-1"/>
  <p:tag name="KSO_WM_UNIT_TYPE" val="m_h_i"/>
  <p:tag name="KSO_WM_UNIT_INDEX" val="1_4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6_2"/>
  <p:tag name="KSO_WM_TEMPLATE_CATEGORY" val="diagram"/>
  <p:tag name="KSO_WM_TEMPLATE_INDEX" val="20236916"/>
  <p:tag name="KSO_WM_UNIT_LAYERLEVEL" val="1_1_1"/>
  <p:tag name="KSO_WM_TAG_VERSION" val="3.0"/>
  <p:tag name="KSO_WM_DIAGRAM_GROUP_CODE" val="m1-1"/>
  <p:tag name="KSO_WM_UNIT_TYPE" val="m_h_i"/>
  <p:tag name="KSO_WM_UNIT_INDEX" val="1_6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8_2"/>
  <p:tag name="KSO_WM_TEMPLATE_CATEGORY" val="diagram"/>
  <p:tag name="KSO_WM_TEMPLATE_INDEX" val="20236916"/>
  <p:tag name="KSO_WM_UNIT_LAYERLEVEL" val="1_1_1"/>
  <p:tag name="KSO_WM_TAG_VERSION" val="3.0"/>
  <p:tag name="KSO_WM_DIAGRAM_GROUP_CODE" val="m1-1"/>
  <p:tag name="KSO_WM_UNIT_TYPE" val="m_h_i"/>
  <p:tag name="KSO_WM_UNIT_INDEX" val="1_8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10_2"/>
  <p:tag name="KSO_WM_TEMPLATE_CATEGORY" val="diagram"/>
  <p:tag name="KSO_WM_TEMPLATE_INDEX" val="20236916"/>
  <p:tag name="KSO_WM_UNIT_LAYERLEVEL" val="1_1_1"/>
  <p:tag name="KSO_WM_TAG_VERSION" val="3.0"/>
  <p:tag name="KSO_WM_DIAGRAM_GROUP_CODE" val="m1-1"/>
  <p:tag name="KSO_WM_UNIT_TYPE" val="m_h_i"/>
  <p:tag name="KSO_WM_UNIT_INDEX" val="1_10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1_2"/>
  <p:tag name="KSO_WM_TEMPLATE_CATEGORY" val="diagram"/>
  <p:tag name="KSO_WM_TEMPLATE_INDEX" val="20236916"/>
  <p:tag name="KSO_WM_UNIT_LAYERLEVEL" val="1_1_1"/>
  <p:tag name="KSO_WM_TAG_VERSION" val="3.0"/>
  <p:tag name="KSO_WM_DIAGRAM_GROUP_CODE" val="m1-1"/>
  <p:tag name="KSO_WM_UNIT_TYPE" val="m_h_i"/>
  <p:tag name="KSO_WM_UNIT_INDEX" val="1_1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1,&quot;transparency&quot;:0},{&quot;brightness&quot;:0.4000000059604645,&quot;colorType&quot;:1,&quot;foreColorIndex&quot;:5,&quot;pos&quot;:0,&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3_2"/>
  <p:tag name="KSO_WM_TEMPLATE_CATEGORY" val="diagram"/>
  <p:tag name="KSO_WM_TEMPLATE_INDEX" val="20236916"/>
  <p:tag name="KSO_WM_UNIT_LAYERLEVEL" val="1_1_1"/>
  <p:tag name="KSO_WM_TAG_VERSION" val="3.0"/>
  <p:tag name="KSO_WM_DIAGRAM_GROUP_CODE" val="m1-1"/>
  <p:tag name="KSO_WM_UNIT_TYPE" val="m_h_i"/>
  <p:tag name="KSO_WM_UNIT_INDEX" val="1_3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1,&quot;transparency&quot;:0},{&quot;brightness&quot;:0.4000000059604645,&quot;colorType&quot;:1,&quot;foreColorIndex&quot;:5,&quot;pos&quot;:0,&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5_2"/>
  <p:tag name="KSO_WM_TEMPLATE_CATEGORY" val="diagram"/>
  <p:tag name="KSO_WM_TEMPLATE_INDEX" val="20236916"/>
  <p:tag name="KSO_WM_UNIT_LAYERLEVEL" val="1_1_1"/>
  <p:tag name="KSO_WM_TAG_VERSION" val="3.0"/>
  <p:tag name="KSO_WM_DIAGRAM_GROUP_CODE" val="m1-1"/>
  <p:tag name="KSO_WM_UNIT_TYPE" val="m_h_i"/>
  <p:tag name="KSO_WM_UNIT_INDEX" val="1_5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1,&quot;transparency&quot;:0},{&quot;brightness&quot;:0.4000000059604645,&quot;colorType&quot;:1,&quot;foreColorIndex&quot;:5,&quot;pos&quot;:0,&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7_2"/>
  <p:tag name="KSO_WM_TEMPLATE_CATEGORY" val="diagram"/>
  <p:tag name="KSO_WM_TEMPLATE_INDEX" val="20236916"/>
  <p:tag name="KSO_WM_UNIT_LAYERLEVEL" val="1_1_1"/>
  <p:tag name="KSO_WM_TAG_VERSION" val="3.0"/>
  <p:tag name="KSO_WM_DIAGRAM_GROUP_CODE" val="m1-1"/>
  <p:tag name="KSO_WM_UNIT_TYPE" val="m_h_i"/>
  <p:tag name="KSO_WM_UNIT_INDEX" val="1_7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1,&quot;transparency&quot;:0},{&quot;brightness&quot;:0.4000000059604645,&quot;colorType&quot;:1,&quot;foreColorIndex&quot;:5,&quot;pos&quot;:0,&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9_2"/>
  <p:tag name="KSO_WM_TEMPLATE_CATEGORY" val="diagram"/>
  <p:tag name="KSO_WM_TEMPLATE_INDEX" val="20236916"/>
  <p:tag name="KSO_WM_UNIT_LAYERLEVEL" val="1_1_1"/>
  <p:tag name="KSO_WM_TAG_VERSION" val="3.0"/>
  <p:tag name="KSO_WM_DIAGRAM_GROUP_CODE" val="m1-1"/>
  <p:tag name="KSO_WM_UNIT_TYPE" val="m_h_i"/>
  <p:tag name="KSO_WM_UNIT_INDEX" val="1_9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1,&quot;transparency&quot;:0},{&quot;brightness&quot;:0.4000000059604645,&quot;colorType&quot;:1,&quot;foreColorIndex&quot;:5,&quot;pos&quot;:0,&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147.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i*1_1"/>
  <p:tag name="KSO_WM_TEMPLATE_CATEGORY" val="diagram"/>
  <p:tag name="KSO_WM_TEMPLATE_INDEX" val="20236916"/>
  <p:tag name="KSO_WM_UNIT_LAYERLEVEL" val="1_1"/>
  <p:tag name="KSO_WM_TAG_VERSION" val="3.0"/>
  <p:tag name="KSO_WM_DIAGRAM_GROUP_CODE" val="m1-1"/>
  <p:tag name="KSO_WM_UNIT_TYPE" val="m_i"/>
  <p:tag name="KSO_WM_UNIT_INDEX" val="1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800000011920929,&quot;colorType&quot;:1,&quot;foreColorIndex&quot;:5,&quot;pos&quot;:0,&quot;transparency&quot;:0.699999988079071},{&quot;brightness&quot;:0,&quot;colorType&quot;:1,&quot;foreColorIndex&quot;:5,&quot;pos&quot;:1,&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3"/>
  <p:tag name="KSO_WM_UNIT_TEXT_FILL_TYPE" val="1"/>
  <p:tag name="KSO_WM_UNIT_USESOURCEFORMAT_APPLY" val="0"/>
  <p:tag name="KSO_WM_DIAGRAM_USE_COLOR_VALUE" val="{&quot;color_scheme&quot;:1,&quot;theme_color_indexes&quot;:[6,6,6,6,6,6]}"/>
</p:tagLst>
</file>

<file path=ppt/tags/tag148.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1_1"/>
  <p:tag name="KSO_WM_TEMPLATE_CATEGORY" val="diagram"/>
  <p:tag name="KSO_WM_TEMPLATE_INDEX" val="20236916"/>
  <p:tag name="KSO_WM_UNIT_LAYERLEVEL" val="1_1_1"/>
  <p:tag name="KSO_WM_TAG_VERSION" val="3.0"/>
  <p:tag name="KSO_WM_DIAGRAM_GROUP_CODE" val="m1-1"/>
  <p:tag name="KSO_WM_UNIT_TYPE" val="m_h_i"/>
  <p:tag name="KSO_WM_UNIT_INDEX" val="1_1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149.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2_1"/>
  <p:tag name="KSO_WM_TEMPLATE_CATEGORY" val="diagram"/>
  <p:tag name="KSO_WM_TEMPLATE_INDEX" val="20236916"/>
  <p:tag name="KSO_WM_UNIT_LAYERLEVEL" val="1_1_1"/>
  <p:tag name="KSO_WM_TAG_VERSION" val="3.0"/>
  <p:tag name="KSO_WM_DIAGRAM_GROUP_CODE" val="m1-1"/>
  <p:tag name="KSO_WM_UNIT_TYPE" val="m_h_i"/>
  <p:tag name="KSO_WM_UNIT_INDEX" val="1_2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3_1"/>
  <p:tag name="KSO_WM_TEMPLATE_CATEGORY" val="diagram"/>
  <p:tag name="KSO_WM_TEMPLATE_INDEX" val="20236916"/>
  <p:tag name="KSO_WM_UNIT_LAYERLEVEL" val="1_1_1"/>
  <p:tag name="KSO_WM_TAG_VERSION" val="3.0"/>
  <p:tag name="KSO_WM_DIAGRAM_GROUP_CODE" val="m1-1"/>
  <p:tag name="KSO_WM_UNIT_TYPE" val="m_h_i"/>
  <p:tag name="KSO_WM_UNIT_INDEX" val="1_3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151.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4_1"/>
  <p:tag name="KSO_WM_TEMPLATE_CATEGORY" val="diagram"/>
  <p:tag name="KSO_WM_TEMPLATE_INDEX" val="20236916"/>
  <p:tag name="KSO_WM_UNIT_LAYERLEVEL" val="1_1_1"/>
  <p:tag name="KSO_WM_TAG_VERSION" val="3.0"/>
  <p:tag name="KSO_WM_DIAGRAM_GROUP_CODE" val="m1-1"/>
  <p:tag name="KSO_WM_UNIT_TYPE" val="m_h_i"/>
  <p:tag name="KSO_WM_UNIT_INDEX" val="1_4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152.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5_1"/>
  <p:tag name="KSO_WM_TEMPLATE_CATEGORY" val="diagram"/>
  <p:tag name="KSO_WM_TEMPLATE_INDEX" val="20236916"/>
  <p:tag name="KSO_WM_UNIT_LAYERLEVEL" val="1_1_1"/>
  <p:tag name="KSO_WM_TAG_VERSION" val="3.0"/>
  <p:tag name="KSO_WM_DIAGRAM_GROUP_CODE" val="m1-1"/>
  <p:tag name="KSO_WM_UNIT_TYPE" val="m_h_i"/>
  <p:tag name="KSO_WM_UNIT_INDEX" val="1_5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153.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6_1"/>
  <p:tag name="KSO_WM_TEMPLATE_CATEGORY" val="diagram"/>
  <p:tag name="KSO_WM_TEMPLATE_INDEX" val="20236916"/>
  <p:tag name="KSO_WM_UNIT_LAYERLEVEL" val="1_1_1"/>
  <p:tag name="KSO_WM_TAG_VERSION" val="3.0"/>
  <p:tag name="KSO_WM_DIAGRAM_GROUP_CODE" val="m1-1"/>
  <p:tag name="KSO_WM_UNIT_TYPE" val="m_h_i"/>
  <p:tag name="KSO_WM_UNIT_INDEX" val="1_6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154.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7_1"/>
  <p:tag name="KSO_WM_TEMPLATE_CATEGORY" val="diagram"/>
  <p:tag name="KSO_WM_TEMPLATE_INDEX" val="20236916"/>
  <p:tag name="KSO_WM_UNIT_LAYERLEVEL" val="1_1_1"/>
  <p:tag name="KSO_WM_TAG_VERSION" val="3.0"/>
  <p:tag name="KSO_WM_DIAGRAM_GROUP_CODE" val="m1-1"/>
  <p:tag name="KSO_WM_UNIT_TYPE" val="m_h_i"/>
  <p:tag name="KSO_WM_UNIT_INDEX" val="1_7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155.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8_1"/>
  <p:tag name="KSO_WM_TEMPLATE_CATEGORY" val="diagram"/>
  <p:tag name="KSO_WM_TEMPLATE_INDEX" val="20236916"/>
  <p:tag name="KSO_WM_UNIT_LAYERLEVEL" val="1_1_1"/>
  <p:tag name="KSO_WM_TAG_VERSION" val="3.0"/>
  <p:tag name="KSO_WM_DIAGRAM_GROUP_CODE" val="m1-1"/>
  <p:tag name="KSO_WM_UNIT_TYPE" val="m_h_i"/>
  <p:tag name="KSO_WM_UNIT_INDEX" val="1_8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156.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10_1"/>
  <p:tag name="KSO_WM_TEMPLATE_CATEGORY" val="diagram"/>
  <p:tag name="KSO_WM_TEMPLATE_INDEX" val="20236916"/>
  <p:tag name="KSO_WM_UNIT_LAYERLEVEL" val="1_1_1"/>
  <p:tag name="KSO_WM_TAG_VERSION" val="3.0"/>
  <p:tag name="KSO_WM_DIAGRAM_GROUP_CODE" val="m1-1"/>
  <p:tag name="KSO_WM_UNIT_TYPE" val="m_h_i"/>
  <p:tag name="KSO_WM_UNIT_INDEX" val="1_10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157.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9_1"/>
  <p:tag name="KSO_WM_TEMPLATE_CATEGORY" val="diagram"/>
  <p:tag name="KSO_WM_TEMPLATE_INDEX" val="20236916"/>
  <p:tag name="KSO_WM_UNIT_LAYERLEVEL" val="1_1_1"/>
  <p:tag name="KSO_WM_TAG_VERSION" val="3.0"/>
  <p:tag name="KSO_WM_DIAGRAM_GROUP_CODE" val="m1-1"/>
  <p:tag name="KSO_WM_UNIT_TYPE" val="m_h_i"/>
  <p:tag name="KSO_WM_UNIT_INDEX" val="1_9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158.xml><?xml version="1.0" encoding="utf-8"?>
<p:tagLst xmlns:p="http://schemas.openxmlformats.org/presentationml/2006/main">
  <p:tag name="KSO_WM_DIAGRAM_VIRTUALLY_FRAME" val="{&quot;height&quot;:175.15,&quot;left&quot;:47.9,&quot;top&quot;:171.2,&quot;width&quot;:112.05}"/>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PLACING_PICTURE_USER_VIEWPORT" val="{&quot;height&quot;:3969,&quot;width&quot;:2781}"/>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16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165.xml><?xml version="1.0" encoding="utf-8"?>
<p:tagLst xmlns:p="http://schemas.openxmlformats.org/presentationml/2006/main">
  <p:tag name="KSO_WM_DIAGRAM_VIRTUALLY_FRAME" val="{&quot;height&quot;:175.15,&quot;left&quot;:47.9,&quot;top&quot;:171.2,&quot;width&quot;:112.05}"/>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167.xml><?xml version="1.0" encoding="utf-8"?>
<p:tagLst xmlns:p="http://schemas.openxmlformats.org/presentationml/2006/main">
  <p:tag name="KSO_WM_UNIT_PLACING_PICTURE_USER_VIEWPORT" val="{&quot;height&quot;:3969,&quot;width&quot;:2781}"/>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17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172.xml><?xml version="1.0" encoding="utf-8"?>
<p:tagLst xmlns:p="http://schemas.openxmlformats.org/presentationml/2006/main">
  <p:tag name="KSO_WM_DIAGRAM_VIRTUALLY_FRAME" val="{&quot;height&quot;:175.15,&quot;left&quot;:47.9,&quot;top&quot;:171.2,&quot;width&quot;:112.05}"/>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174.xml><?xml version="1.0" encoding="utf-8"?>
<p:tagLst xmlns:p="http://schemas.openxmlformats.org/presentationml/2006/main">
  <p:tag name="KSO_WM_UNIT_PLACING_PICTURE_USER_VIEWPORT" val="{&quot;height&quot;:3969,&quot;width&quot;:2781}"/>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17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179.xml><?xml version="1.0" encoding="utf-8"?>
<p:tagLst xmlns:p="http://schemas.openxmlformats.org/presentationml/2006/main">
  <p:tag name="KSO_WM_DIAGRAM_VIRTUALLY_FRAME" val="{&quot;height&quot;:175.15,&quot;left&quot;:47.9,&quot;top&quot;:171.2,&quot;width&quot;:112.05}"/>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181.xml><?xml version="1.0" encoding="utf-8"?>
<p:tagLst xmlns:p="http://schemas.openxmlformats.org/presentationml/2006/main">
  <p:tag name="KSO_WM_UNIT_PLACING_PICTURE_USER_VIEWPORT" val="{&quot;height&quot;:3969,&quot;width&quot;:2781}"/>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18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186.xml><?xml version="1.0" encoding="utf-8"?>
<p:tagLst xmlns:p="http://schemas.openxmlformats.org/presentationml/2006/main">
  <p:tag name="KSO_WM_DIAGRAM_VIRTUALLY_FRAME" val="{&quot;height&quot;:175.15,&quot;left&quot;:47.9,&quot;top&quot;:171.2,&quot;width&quot;:112.05}"/>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188.xml><?xml version="1.0" encoding="utf-8"?>
<p:tagLst xmlns:p="http://schemas.openxmlformats.org/presentationml/2006/main">
  <p:tag name="KSO_WM_UNIT_PLACING_PICTURE_USER_VIEWPORT" val="{&quot;height&quot;:3969,&quot;width&quot;:2781}"/>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19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193.xml><?xml version="1.0" encoding="utf-8"?>
<p:tagLst xmlns:p="http://schemas.openxmlformats.org/presentationml/2006/main">
  <p:tag name="KSO_WM_DIAGRAM_VIRTUALLY_FRAME" val="{&quot;height&quot;:175.15,&quot;left&quot;:47.9,&quot;top&quot;:171.2,&quot;width&quot;:112.05}"/>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195.xml><?xml version="1.0" encoding="utf-8"?>
<p:tagLst xmlns:p="http://schemas.openxmlformats.org/presentationml/2006/main">
  <p:tag name="KSO_WM_UNIT_PLACING_PICTURE_USER_VIEWPORT" val="{&quot;height&quot;:3969,&quot;width&quot;:278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19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DIAGRAM_VIRTUALLY_FRAME" val="{&quot;height&quot;:175.15,&quot;left&quot;:47.9,&quot;top&quot;:171.2,&quot;width&quot;:112.05}"/>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202.xml><?xml version="1.0" encoding="utf-8"?>
<p:tagLst xmlns:p="http://schemas.openxmlformats.org/presentationml/2006/main">
  <p:tag name="KSO_WM_UNIT_PLACING_PICTURE_USER_VIEWPORT" val="{&quot;height&quot;:3969,&quot;width&quot;:2781}"/>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20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207.xml><?xml version="1.0" encoding="utf-8"?>
<p:tagLst xmlns:p="http://schemas.openxmlformats.org/presentationml/2006/main">
  <p:tag name="KSO_WM_DIAGRAM_VIRTUALLY_FRAME" val="{&quot;height&quot;:175.15,&quot;left&quot;:47.9,&quot;top&quot;:171.2,&quot;width&quot;:112.05}"/>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209.xml><?xml version="1.0" encoding="utf-8"?>
<p:tagLst xmlns:p="http://schemas.openxmlformats.org/presentationml/2006/main">
  <p:tag name="KSO_WM_UNIT_PLACING_PICTURE_USER_VIEWPORT" val="{&quot;height&quot;:3969,&quot;width&quot;:278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21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214.xml><?xml version="1.0" encoding="utf-8"?>
<p:tagLst xmlns:p="http://schemas.openxmlformats.org/presentationml/2006/main">
  <p:tag name="KSO_WM_DIAGRAM_VIRTUALLY_FRAME" val="{&quot;height&quot;:175.15,&quot;left&quot;:47.9,&quot;top&quot;:171.2,&quot;width&quot;:112.05}"/>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216.xml><?xml version="1.0" encoding="utf-8"?>
<p:tagLst xmlns:p="http://schemas.openxmlformats.org/presentationml/2006/main">
  <p:tag name="KSO_WM_UNIT_PLACING_PICTURE_USER_VIEWPORT" val="{&quot;height&quot;:3969,&quot;width&quot;:2781}"/>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221.xml><?xml version="1.0" encoding="utf-8"?>
<p:tagLst xmlns:p="http://schemas.openxmlformats.org/presentationml/2006/main">
  <p:tag name="KSO_WM_DIAGRAM_VIRTUALLY_FRAME" val="{&quot;height&quot;:175.15,&quot;left&quot;:47.9,&quot;top&quot;:171.2,&quot;width&quot;:112.05}"/>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223.xml><?xml version="1.0" encoding="utf-8"?>
<p:tagLst xmlns:p="http://schemas.openxmlformats.org/presentationml/2006/main">
  <p:tag name="KSO_WM_UNIT_PLACING_PICTURE_USER_VIEWPORT" val="{&quot;height&quot;:3969,&quot;width&quot;:2781}"/>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22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228.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10_1"/>
  <p:tag name="KSO_WM_TEMPLATE_CATEGORY" val="diagram"/>
  <p:tag name="KSO_WM_TEMPLATE_INDEX" val="20236916"/>
  <p:tag name="KSO_WM_UNIT_LAYERLEVEL" val="1_1_1"/>
  <p:tag name="KSO_WM_TAG_VERSION" val="3.0"/>
  <p:tag name="KSO_WM_DIAGRAM_GROUP_CODE" val="m1-1"/>
  <p:tag name="KSO_WM_UNIT_TYPE" val="m_h_i"/>
  <p:tag name="KSO_WM_UNIT_INDEX" val="1_10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229.xml><?xml version="1.0" encoding="utf-8"?>
<p:tagLst xmlns:p="http://schemas.openxmlformats.org/presentationml/2006/main">
  <p:tag name="KSO_WM_DIAGRAM_VIRTUALLY_FRAME" val="{&quot;height&quot;:391.77416595699276,&quot;left&quot;:53,&quot;top&quot;:94.95,&quot;width&quot;:831.1}"/>
  <p:tag name="KSO_WM_UNIT_HIGHLIGHT" val="0"/>
  <p:tag name="KSO_WM_UNIT_COMPATIBLE" val="0"/>
  <p:tag name="KSO_WM_UNIT_DIAGRAM_ISNUMVISUAL" val="0"/>
  <p:tag name="KSO_WM_UNIT_DIAGRAM_ISREFERUNIT" val="0"/>
  <p:tag name="KSO_WM_UNIT_ID" val="diagram20236916_9*m_h_i*1_10_1"/>
  <p:tag name="KSO_WM_TEMPLATE_CATEGORY" val="diagram"/>
  <p:tag name="KSO_WM_TEMPLATE_INDEX" val="20236916"/>
  <p:tag name="KSO_WM_UNIT_LAYERLEVEL" val="1_1_1"/>
  <p:tag name="KSO_WM_TAG_VERSION" val="3.0"/>
  <p:tag name="KSO_WM_DIAGRAM_GROUP_CODE" val="m1-1"/>
  <p:tag name="KSO_WM_UNIT_TYPE" val="m_h_i"/>
  <p:tag name="KSO_WM_UNIT_INDEX" val="1_10_1"/>
  <p:tag name="KSO_WM_DIAGRAM_VERSION" val="3"/>
  <p:tag name="KSO_WM_DIAGRAM_COLOR_TRICK" val="1"/>
  <p:tag name="KSO_WM_DIAGRAM_COLOR_TEXT_CAN_REMOVE" val="n"/>
  <p:tag name="KSO_WM_DIAGRAM_MAX_ITEMCNT" val="10"/>
  <p:tag name="KSO_WM_DIAGRAM_MIN_ITEMCNT" val="2"/>
  <p:tag name="KSO_WM_DIAGRAM_COLOR_MATCH_VALUE" val="{&quot;shape&quot;:{&quot;fill&quot;:{&quot;gradient&quot;:[{&quot;brightness&quot;:0,&quot;colorType&quot;:2,&quot;pos&quot;:0,&quot;rgb&quot;:&quot;#ffffff&quot;,&quot;transparency&quot;:0},{&quot;brightness&quot;:0.800000011920929,&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SUBTYPE" val="d"/>
  <p:tag name="KSO_WM_UNIT_SHADOW_SCHEMECOLOR_INDEX" val="5"/>
  <p:tag name="KSO_WM_UNIT_USESOURCEFORMAT_APPLY" val="0"/>
  <p:tag name="KSO_WM_DIAGRAM_USE_COLOR_VALUE" val="{&quot;color_scheme&quot;:1,&quot;theme_color_indexes&quot;:[6,6,6,6,6,6]}"/>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10_2"/>
  <p:tag name="KSO_WM_TEMPLATE_CATEGORY" val="diagram"/>
  <p:tag name="KSO_WM_TEMPLATE_INDEX" val="20236916"/>
  <p:tag name="KSO_WM_UNIT_LAYERLEVEL" val="1_1_1"/>
  <p:tag name="KSO_WM_TAG_VERSION" val="3.0"/>
  <p:tag name="KSO_WM_DIAGRAM_GROUP_CODE" val="m1-1"/>
  <p:tag name="KSO_WM_UNIT_TYPE" val="m_h_i"/>
  <p:tag name="KSO_WM_UNIT_INDEX" val="1_10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16_9*m_h_i*1_9_2"/>
  <p:tag name="KSO_WM_TEMPLATE_CATEGORY" val="diagram"/>
  <p:tag name="KSO_WM_TEMPLATE_INDEX" val="20236916"/>
  <p:tag name="KSO_WM_UNIT_LAYERLEVEL" val="1_1_1"/>
  <p:tag name="KSO_WM_TAG_VERSION" val="3.0"/>
  <p:tag name="KSO_WM_DIAGRAM_GROUP_CODE" val="m1-1"/>
  <p:tag name="KSO_WM_UNIT_TYPE" val="m_h_i"/>
  <p:tag name="KSO_WM_UNIT_INDEX" val="1_9_2"/>
  <p:tag name="KSO_WM_DIAGRAM_VERSION" val="3"/>
  <p:tag name="KSO_WM_DIAGRAM_COLOR_TRICK" val="1"/>
  <p:tag name="KSO_WM_DIAGRAM_COLOR_TEXT_CAN_REMOVE" val="n"/>
  <p:tag name="KSO_WM_DIAGRAM_MAX_ITEMCNT" val="10"/>
  <p:tag name="KSO_WM_DIAGRAM_MIN_ITEMCNT" val="2"/>
  <p:tag name="KSO_WM_DIAGRAM_VIRTUALLY_FRAME" val="{&quot;height&quot;:391.77416595699276,&quot;left&quot;:53,&quot;top&quot;:94.95,&quot;width&quot;:831.1}"/>
  <p:tag name="KSO_WM_DIAGRAM_COLOR_MATCH_VALUE" val="{&quot;shape&quot;:{&quot;fill&quot;:{&quot;type&quot;:0},&quot;glow&quot;:{&quot;colorType&quot;:0},&quot;line&quot;:{&quot;gradient&quot;:[{&quot;brightness&quot;:0.949999988079071,&quot;colorType&quot;:1,&quot;foreColorIndex&quot;:5,&quot;pos&quot;:1,&quot;transparency&quot;:0},{&quot;brightness&quot;:0.4000000059604645,&quot;colorType&quot;:1,&quot;foreColorIndex&quot;:5,&quot;pos&quot;:0,&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232.xml><?xml version="1.0" encoding="utf-8"?>
<p:tagLst xmlns:p="http://schemas.openxmlformats.org/presentationml/2006/main">
  <p:tag name="KSO_WM_DIAGRAM_VIRTUALLY_FRAME" val="{&quot;height&quot;:175.15,&quot;left&quot;:47.9,&quot;top&quot;:171.2,&quot;width&quot;:112.05}"/>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234.xml><?xml version="1.0" encoding="utf-8"?>
<p:tagLst xmlns:p="http://schemas.openxmlformats.org/presentationml/2006/main">
  <p:tag name="KSO_WM_UNIT_PLACING_PICTURE_USER_VIEWPORT" val="{&quot;height&quot;:3969,&quot;width&quot;:2781}"/>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23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239.xml><?xml version="1.0" encoding="utf-8"?>
<p:tagLst xmlns:p="http://schemas.openxmlformats.org/presentationml/2006/main">
  <p:tag name="KSO_WM_DIAGRAM_VIRTUALLY_FRAME" val="{&quot;height&quot;:175.15,&quot;left&quot;:47.9,&quot;top&quot;:171.2,&quot;width&quot;:112.05}"/>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UNIT_SHADOW_SCHEMECOLOR_INDEX" val="5"/>
  <p:tag name="KSO_WM_UNIT_USESOURCEFORMAT_APPLY" val="0"/>
</p:tagLst>
</file>

<file path=ppt/tags/tag241.xml><?xml version="1.0" encoding="utf-8"?>
<p:tagLst xmlns:p="http://schemas.openxmlformats.org/presentationml/2006/main">
  <p:tag name="KSO_WM_UNIT_PLACING_PICTURE_USER_VIEWPORT" val="{&quot;height&quot;:3969,&quot;width&quot;:2781}"/>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UNIT_SHADOW_SCHEMECOLOR_INDEX" val="5"/>
  <p:tag name="KSO_WM_UNIT_USESOURCEFORMAT_APPLY" val="0"/>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UNIT_TEXT_FILL_FORE_SCHEMECOLOR_INDEX" val="2"/>
  <p:tag name="KSO_WM_UNIT_TEXT_FILL_TYPE" val="1"/>
  <p:tag name="KSO_WM_UNIT_USESOURCEFORMAT_APPLY" val="0"/>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2"/>
  <p:tag name="KSO_WM_UNIT_TEXT_FILL_TYPE" val="1"/>
  <p:tag name="KSO_WM_UNIT_USESOURCEFORMAT_APPLY" val="0"/>
</p:tagLst>
</file>

<file path=ppt/tags/tag24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0921_5*l_h_a*1_1_1"/>
  <p:tag name="KSO_WM_TEMPLATE_CATEGORY" val="diagram"/>
  <p:tag name="KSO_WM_TEMPLATE_INDEX" val="20230921"/>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187.05,&quot;left&quot;:62.9,&quot;top&quot;:168.15,&quot;width&quot;:76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USESOURCEFORMAT_APPLY" val="0"/>
</p:tagLst>
</file>

<file path=ppt/tags/tag246.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794.605*112.726"/>
  <p:tag name="KSO_WM_SLIDE_POSITION" val="97.9904*371.158"/>
  <p:tag name="KSO_WM_SLIDE_LAYOUT" val="a_d_l"/>
  <p:tag name="KSO_WM_SLIDE_LAYOUT_CNT" val="1_1_1"/>
  <p:tag name="KSO_WM_SPECIAL_SOURCE" val="bdnull"/>
  <p:tag name="KSO_WM_DIAGRAM_GROUP_CODE" val="l1-1"/>
  <p:tag name="KSO_WM_SLIDE_DIAGTYPE" val="l"/>
  <p:tag name="KSO_WM_TEMPLATE_INDEX" val="20233600"/>
  <p:tag name="KSO_WM_TEMPLATE_SUBCATEGORY" val="0"/>
  <p:tag name="KSO_WM_SLIDE_INDEX" val="1"/>
  <p:tag name="KSO_WM_TAG_VERSION" val="3.0"/>
  <p:tag name="KSO_WM_SLIDE_ID" val="custom20233600_1"/>
  <p:tag name="KSO_WM_SLIDE_ITEM_CNT" val="4"/>
</p:tagLst>
</file>

<file path=ppt/tags/tag247.xml><?xml version="1.0" encoding="utf-8"?>
<p:tagLst xmlns:p="http://schemas.openxmlformats.org/presentationml/2006/main">
  <p:tag name="KSO_WM_UNIT_ISCONTENTSTITLE" val="0"/>
  <p:tag name="KSO_WM_UNIT_ISNUMDGMTITLE" val="0"/>
  <p:tag name="KSO_WM_UNIT_PRESET_TEXT" val="LOREM IPSUM DOLOR"/>
  <p:tag name="KSO_WM_UNIT_NOCLEAR" val="0"/>
  <p:tag name="KSO_WM_UNIT_VALUE" val="20"/>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181562_20*a*1"/>
  <p:tag name="KSO_WM_TEMPLATE_CATEGORY" val="custom"/>
  <p:tag name="KSO_WM_TEMPLATE_INDEX" val="20181562"/>
  <p:tag name="KSO_WM_UNIT_LAYERLEVEL" val="1"/>
  <p:tag name="KSO_WM_TAG_VERSION" val="1.0"/>
  <p:tag name="KSO_WM_BEAUTIFY_FLAG" val="#wm#"/>
  <p:tag name="KSO_WM_UNIT_TEXT_FILL_FORE_SCHEMECOLOR_INDEX" val="16"/>
  <p:tag name="KSO_WM_UNIT_TEXT_FILL_TYPE" val="1"/>
  <p:tag name="KSO_WM_UNIT_USESOURCEFORMAT_APPLY" val="1"/>
</p:tagLst>
</file>

<file path=ppt/tags/tag248.xml><?xml version="1.0" encoding="utf-8"?>
<p:tagLst xmlns:p="http://schemas.openxmlformats.org/presentationml/2006/main">
  <p:tag name="KSO_WM_UNIT_VALUE" val="689*1057"/>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4459_1*l_h_d*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VIRTUALLY_FRAME" val="{&quot;height&quot;:405.86889763779527,&quot;left&quot;:-7.874015748257079e-05,&quot;top&quot;:109.68110236220471,&quot;width&quot;:941.050078740157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0"/>
</p:tagLst>
</file>

<file path=ppt/tags/tag249.xml><?xml version="1.0" encoding="utf-8"?>
<p:tagLst xmlns:p="http://schemas.openxmlformats.org/presentationml/2006/main">
  <p:tag name="KSO_WM_UNIT_VALUE" val="689*1115"/>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4459_1*l_h_d*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VIRTUALLY_FRAME" val="{&quot;height&quot;:405.86889763779527,&quot;left&quot;:-7.874015748257079e-05,&quot;top&quot;:109.68110236220471,&quot;width&quot;:941.050078740157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0"/>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UNIT_VALUE" val="688*920"/>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4459_1*l_h_d*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3"/>
  <p:tag name="KSO_WM_DIAGRAM_MIN_ITEMCNT" val="3"/>
  <p:tag name="KSO_WM_DIAGRAM_VIRTUALLY_FRAME" val="{&quot;height&quot;:405.86889763779527,&quot;left&quot;:-7.874015748257079e-05,&quot;top&quot;:109.68110236220471,&quot;width&quot;:941.050078740157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0"/>
</p:tagLst>
</file>

<file path=ppt/tags/tag251.xml><?xml version="1.0" encoding="utf-8"?>
<p:tagLst xmlns:p="http://schemas.openxmlformats.org/presentationml/2006/main">
  <p:tag name="KSO_WM_DIAGRAM_VIRTUALLY_FRAME" val="{&quot;height&quot;:405.86889763779527,&quot;left&quot;:-7.874015748257079e-05,&quot;top&quot;:109.68110236220471,&quot;width&quot;:941.0500787401576}"/>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459_1*l_h_f*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的具体内容简明阐述您的观点"/>
  <p:tag name="KSO_WM_UNIT_USESOURCEFORMAT_APPLY" val="0"/>
</p:tagLst>
</file>

<file path=ppt/tags/tag252.xml><?xml version="1.0" encoding="utf-8"?>
<p:tagLst xmlns:p="http://schemas.openxmlformats.org/presentationml/2006/main">
  <p:tag name="KSO_WM_DIAGRAM_VIRTUALLY_FRAME" val="{&quot;height&quot;:405.86889763779527,&quot;left&quot;:-7.874015748257079e-05,&quot;top&quot;:109.68110236220471,&quot;width&quot;:941.0500787401576}"/>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4459_1*l_h_a*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项标题"/>
  <p:tag name="KSO_WM_UNIT_USESOURCEFORMAT_APPLY" val="0"/>
</p:tagLst>
</file>

<file path=ppt/tags/tag253.xml><?xml version="1.0" encoding="utf-8"?>
<p:tagLst xmlns:p="http://schemas.openxmlformats.org/presentationml/2006/main">
  <p:tag name="KSO_WM_DIAGRAM_VIRTUALLY_FRAME" val="{&quot;height&quot;:405.86889763779527,&quot;left&quot;:-7.874015748257079e-05,&quot;top&quot;:109.68110236220471,&quot;width&quot;:941.0500787401576}"/>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459_1*l_h_f*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的具体内容简明阐述您的观点"/>
  <p:tag name="KSO_WM_UNIT_USESOURCEFORMAT_APPLY" val="0"/>
</p:tagLst>
</file>

<file path=ppt/tags/tag254.xml><?xml version="1.0" encoding="utf-8"?>
<p:tagLst xmlns:p="http://schemas.openxmlformats.org/presentationml/2006/main">
  <p:tag name="KSO_WM_DIAGRAM_VIRTUALLY_FRAME" val="{&quot;height&quot;:405.86889763779527,&quot;left&quot;:-7.874015748257079e-05,&quot;top&quot;:109.68110236220471,&quot;width&quot;:941.0500787401576}"/>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4459_1*l_h_a*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项标题"/>
  <p:tag name="KSO_WM_UNIT_USESOURCEFORMAT_APPLY" val="0"/>
</p:tagLst>
</file>

<file path=ppt/tags/tag255.xml><?xml version="1.0" encoding="utf-8"?>
<p:tagLst xmlns:p="http://schemas.openxmlformats.org/presentationml/2006/main">
  <p:tag name="KSO_WM_DIAGRAM_VIRTUALLY_FRAME" val="{&quot;height&quot;:405.86889763779527,&quot;left&quot;:-7.874015748257079e-05,&quot;top&quot;:109.68110236220471,&quot;width&quot;:941.0500787401576}"/>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459_1*l_h_i*1_2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DIAGRAM_MAX_ITEMCNT" val="3"/>
  <p:tag name="KSO_WM_DIAGRAM_MIN_ITEMCNT" val="3"/>
  <p:tag name="KSO_WM_DIAGRAM_COLOR_MATCH_VALUE" val="{&quot;shape&quot;:{&quot;fill&quot;:{&quot;solid&quot;:{&quot;brightness&quot;:0,&quot;colorType&quot;:2,&quot;rgb&quot;:&quot;#ffffff&quot;,&quot;transparency&quot;:0.15000000596046448},&quot;type&quot;:1},&quot;glow&quot;:{&quot;colorType&quot;:0},&quot;line&quot;:{&quot;type&quot;:0},&quot;shadow&quot;:{&quot;brightness&quot;:-0.5,&quot;colorType&quot;:1,&quot;foreColorIndex&quot;:9,&quot;transparency&quot;:0.800000011920929},&quot;threeD&quot;:{&quot;curvedSurface&quot;:{&quot;brightness&quot;:0,&quot;colorType&quot;:2,&quot;rgb&quot;:&quot;#000000&quot;},&quot;depth&quot;:{&quot;colorType&quot;:0}}},&quot;text&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SHADOW_SCHEMECOLOR_INDEX" val="5"/>
  <p:tag name="KSO_WM_UNIT_USESOURCEFORMAT_APPLY" val="0"/>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459_1*l_h_i*1_1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DIAGRAM_MAX_ITEMCNT" val="3"/>
  <p:tag name="KSO_WM_DIAGRAM_MIN_ITEMCNT" val="3"/>
  <p:tag name="KSO_WM_DIAGRAM_VIRTUALLY_FRAME" val="{&quot;height&quot;:405.86889763779527,&quot;left&quot;:-7.874015748257079e-05,&quot;top&quot;:109.68110236220471,&quot;width&quot;:941.0500787401576}"/>
  <p:tag name="KSO_WM_DIAGRAM_COLOR_MATCH_VALUE" val="{&quot;shape&quot;:{&quot;fill&quot;:{&quot;solid&quot;:{&quot;brightness&quot;:0,&quot;colorType&quot;:2,&quot;rgb&quot;:&quot;#ffffff&quot;,&quot;transparency&quot;:0.15000000596046448},&quot;type&quot;:1},&quot;glow&quot;:{&quot;colorType&quot;:0},&quot;line&quot;:{&quot;type&quot;:0},&quot;shadow&quot;:{&quot;brightness&quot;:-0.5,&quot;colorType&quot;:1,&quot;foreColorIndex&quot;:9,&quot;transparency&quot;:0.800000011920929},&quot;threeD&quot;:{&quot;curvedSurface&quot;:{&quot;brightness&quot;:0,&quot;colorType&quot;:2,&quot;rgb&quot;:&quot;#000000&quot;},&quot;depth&quot;:{&quot;colorType&quot;:0}}},&quot;text&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SHADOW_SCHEMECOLOR_INDEX" val="5"/>
  <p:tag name="KSO_WM_UNIT_USESOURCEFORMAT_APPLY" val="0"/>
</p:tagLst>
</file>

<file path=ppt/tags/tag257.xml><?xml version="1.0" encoding="utf-8"?>
<p:tagLst xmlns:p="http://schemas.openxmlformats.org/presentationml/2006/main">
  <p:tag name="KSO_WM_DIAGRAM_VIRTUALLY_FRAME" val="{&quot;height&quot;:405.86889763779527,&quot;left&quot;:-7.874015748257079e-05,&quot;top&quot;:109.68110236220471,&quot;width&quot;:941.0500787401576}"/>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4459_1*l_h_f*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的具体内容简明阐述您的观点"/>
  <p:tag name="KSO_WM_UNIT_USESOURCEFORMAT_APPLY" val="0"/>
</p:tagLst>
</file>

<file path=ppt/tags/tag258.xml><?xml version="1.0" encoding="utf-8"?>
<p:tagLst xmlns:p="http://schemas.openxmlformats.org/presentationml/2006/main">
  <p:tag name="KSO_WM_DIAGRAM_VIRTUALLY_FRAME" val="{&quot;height&quot;:405.86889763779527,&quot;left&quot;:-7.874015748257079e-05,&quot;top&quot;:109.68110236220471,&quot;width&quot;:941.0500787401576}"/>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4459_1*l_h_a*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DIAGRAM_MAX_ITEMCNT" val="3"/>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项标题"/>
  <p:tag name="KSO_WM_UNIT_USESOURCEFORMAT_APPLY" val="0"/>
</p:tagLst>
</file>

<file path=ppt/tags/tag259.xml><?xml version="1.0" encoding="utf-8"?>
<p:tagLst xmlns:p="http://schemas.openxmlformats.org/presentationml/2006/main">
  <p:tag name="KSO_WM_DIAGRAM_VIRTUALLY_FRAME" val="{&quot;height&quot;:405.86889763779527,&quot;left&quot;:-7.874015748257079e-05,&quot;top&quot;:109.68110236220471,&quot;width&quot;:941.0500787401576}"/>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459_1*l_h_i*1_3_1"/>
  <p:tag name="KSO_WM_TEMPLATE_CATEGORY" val="diagram"/>
  <p:tag name="KSO_WM_TEMPLATE_INDEX" val="20234459"/>
  <p:tag name="KSO_WM_UNIT_LAYERLEVEL" val="1_1_1"/>
  <p:tag name="KSO_WM_TAG_VERSION" val="3.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DIAGRAM_MAX_ITEMCNT" val="3"/>
  <p:tag name="KSO_WM_DIAGRAM_MIN_ITEMCNT" val="3"/>
  <p:tag name="KSO_WM_DIAGRAM_COLOR_MATCH_VALUE" val="{&quot;shape&quot;:{&quot;fill&quot;:{&quot;solid&quot;:{&quot;brightness&quot;:0,&quot;colorType&quot;:2,&quot;rgb&quot;:&quot;#ffffff&quot;,&quot;transparency&quot;:0.15000000596046448},&quot;type&quot;:1},&quot;glow&quot;:{&quot;colorType&quot;:0},&quot;line&quot;:{&quot;type&quot;:0},&quot;shadow&quot;:{&quot;brightness&quot;:-0.5,&quot;colorType&quot;:1,&quot;foreColorIndex&quot;:9,&quot;transparency&quot;:0.800000011920929},&quot;threeD&quot;:{&quot;curvedSurface&quot;:{&quot;brightness&quot;:0,&quot;colorType&quot;:2,&quot;rgb&quot;:&quot;#000000&quot;},&quot;depth&quot;:{&quot;colorType&quot;:0}}},&quot;text&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3"/>
  <p:tag name="KSO_WM_UNIT_SHADOW_SCHEMECOLOR_INDEX" val="5"/>
  <p:tag name="KSO_WM_UNIT_USESOURCEFORMAT_APPLY" val="0"/>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UNIT_ISCONTENTSTITLE" val="0"/>
  <p:tag name="KSO_WM_UNIT_ISNUMDGMTITLE" val="0"/>
  <p:tag name="KSO_WM_UNIT_PRESET_TEXT" val="LOREM IPSUM DOLOR"/>
  <p:tag name="KSO_WM_UNIT_NOCLEAR" val="0"/>
  <p:tag name="KSO_WM_UNIT_VALUE" val="20"/>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181562_20*a*1"/>
  <p:tag name="KSO_WM_TEMPLATE_CATEGORY" val="custom"/>
  <p:tag name="KSO_WM_TEMPLATE_INDEX" val="20181562"/>
  <p:tag name="KSO_WM_UNIT_LAYERLEVEL" val="1"/>
  <p:tag name="KSO_WM_TAG_VERSION" val="1.0"/>
  <p:tag name="KSO_WM_BEAUTIFY_FLAG" val="#wm#"/>
  <p:tag name="KSO_WM_UNIT_TEXT_FILL_FORE_SCHEMECOLOR_INDEX" val="16"/>
  <p:tag name="KSO_WM_UNIT_TEXT_FILL_TYPE" val="1"/>
  <p:tag name="KSO_WM_UNIT_USESOURCEFORMAT_APPLY" val="1"/>
</p:tagLst>
</file>

<file path=ppt/tags/tag261.xml><?xml version="1.0" encoding="utf-8"?>
<p:tagLst xmlns:p="http://schemas.openxmlformats.org/presentationml/2006/main">
  <p:tag name="KSO_WM_SLIDE_ID" val="custom20234460_1"/>
  <p:tag name="KSO_WM_TEMPLATE_SUBCATEGORY" val="0"/>
  <p:tag name="KSO_WM_TEMPLATE_MASTER_TYPE" val="0"/>
  <p:tag name="KSO_WM_TEMPLATE_COLOR_TYPE" val="0"/>
  <p:tag name="KSO_WM_SLIDE_ITEM_CNT" val="3"/>
  <p:tag name="KSO_WM_SLIDE_INDEX" val="1"/>
  <p:tag name="KSO_WM_TAG_VERSION" val="3.0"/>
  <p:tag name="KSO_WM_BEAUTIFY_FLAG" val="#wm#"/>
  <p:tag name="KSO_WM_TEMPLATE_CATEGORY" val="custom"/>
  <p:tag name="KSO_WM_TEMPLATE_INDEX" val="20205081"/>
  <p:tag name="KSO_WM_SLIDE_TYPE" val="text"/>
  <p:tag name="KSO_WM_SLIDE_SUBTYPE" val="diag"/>
  <p:tag name="KSO_WM_SLIDE_SIZE" val="904.564*328.446"/>
  <p:tag name="KSO_WM_SLIDE_POSITION" val="-7.87402e-05*139.181"/>
  <p:tag name="KSO_WM_SLIDE_LAYOUT" val="a_l"/>
  <p:tag name="KSO_WM_SLIDE_LAYOUT_CNT" val="1_1"/>
  <p:tag name="KSO_WM_SPECIAL_SOURCE" val="bdnull"/>
  <p:tag name="KSO_WM_DIAGRAM_GROUP_CODE" val="l1-1"/>
  <p:tag name="KSO_WM_SLIDE_DIAGTYPE" val="l"/>
</p:tagLst>
</file>

<file path=ppt/tags/tag262.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i*1_1"/>
  <p:tag name="KSO_WM_TEMPLATE_CATEGORY" val="diagram"/>
  <p:tag name="KSO_WM_TEMPLATE_INDEX" val="20236928"/>
  <p:tag name="KSO_WM_UNIT_LAYERLEVEL" val="1_1"/>
  <p:tag name="KSO_WM_TAG_VERSION" val="3.0"/>
  <p:tag name="KSO_WM_BEAUTIFY_FLAG" val="#wm#"/>
  <p:tag name="KSO_WM_DIAGRAM_GROUP_CODE" val="m1-1"/>
  <p:tag name="KSO_WM_UNIT_TYPE" val="m_i"/>
  <p:tag name="KSO_WM_UNIT_INDEX" val="1_1"/>
  <p:tag name="KSO_WM_DIAGRAM_VERSION" val="3"/>
  <p:tag name="KSO_WM_DIAGRAM_COLOR_TRICK" val="1"/>
  <p:tag name="KSO_WM_DIAGRAM_COLOR_TEXT_CAN_REMOVE" val="n"/>
  <p:tag name="KSO_WM_UNIT_LINE_FORE_SCHEMECOLOR_INDEX" val="5"/>
  <p:tag name="KSO_WM_DIAGRAM_MAX_ITEMCNT" val="8"/>
  <p:tag name="KSO_WM_DIAGRAM_MIN_ITEMCNT" val="4"/>
  <p:tag name="KSO_WM_DIAGRAM_COLOR_MATCH_VALUE" val="{&quot;shape&quot;:{&quot;fill&quot;:{&quot;type&quot;:0},&quot;glow&quot;:{&quot;colorType&quot;:0},&quot;line&quot;:{&quot;solidLine&quot;:{&quot;brightness&quot;:0,&quot;colorType&quot;:1,&quot;foreColorIndex&quot;:5,&quot;transparency&quot;:0.20000000298023224},&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 name="KSO_WM_DIAGRAM_USE_COLOR_VALUE" val="{&quot;color_scheme&quot;:1,&quot;theme_color_indexes&quot;:[6,6,6,6,6,6]}"/>
</p:tagLst>
</file>

<file path=ppt/tags/tag263.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i*1_2"/>
  <p:tag name="KSO_WM_TEMPLATE_CATEGORY" val="diagram"/>
  <p:tag name="KSO_WM_TEMPLATE_INDEX" val="20236928"/>
  <p:tag name="KSO_WM_UNIT_LAYERLEVEL" val="1_1"/>
  <p:tag name="KSO_WM_TAG_VERSION" val="3.0"/>
  <p:tag name="KSO_WM_BEAUTIFY_FLAG" val="#wm#"/>
  <p:tag name="KSO_WM_DIAGRAM_GROUP_CODE" val="m1-1"/>
  <p:tag name="KSO_WM_UNIT_TYPE" val="m_i"/>
  <p:tag name="KSO_WM_UNIT_INDEX" val="1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4"/>
  <p:tag name="KSO_WM_DIAGRAM_MAX_ITEMCNT" val="8"/>
  <p:tag name="KSO_WM_DIAGRAM_MIN_ITEMCNT" val="4"/>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0"/>
  <p:tag name="KSO_WM_DIAGRAM_USE_COLOR_VALUE" val="{&quot;color_scheme&quot;:1,&quot;theme_color_indexes&quot;:[6,6,6,6,6,6]}"/>
</p:tagLst>
</file>

<file path=ppt/tags/tag264.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1_1"/>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1_1"/>
  <p:tag name="KSO_WM_DIAGRAM_VERSION" val="3"/>
  <p:tag name="KSO_WM_DIAGRAM_COLOR_TRICK" val="1"/>
  <p:tag name="KSO_WM_DIAGRAM_COLOR_TEXT_CAN_REMOVE" val="n"/>
  <p:tag name="KSO_WM_DIAGRAM_MAX_ITEMCNT" val="8"/>
  <p:tag name="KSO_WM_DIAGRAM_MIN_ITEMCNT" val="4"/>
  <p:tag name="KSO_WM_DIAGRAM_COLOR_MATCH_VALUE" val="{&quot;shape&quot;:{&quot;fill&quot;:{&quot;type&quot;:0},&quot;glow&quot;:{&quot;colorType&quot;:0},&quot;line&quot;:{&quot;gradient&quot;:[{&quot;brightness&quot;:0.4000000059604645,&quot;colorType&quot;:1,&quot;foreColorIndex&quot;:5,&quot;pos&quot;:0.09000000357627869,&quot;transparency&quot;:1},{&quot;brightness&quot;:0.4000000059604645,&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265.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1_2"/>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1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8"/>
  <p:tag name="KSO_WM_DIAGRAM_MIN_ITEMCNT" val="4"/>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brightness&quot;:0,&quot;colorType&quot;:1,&quot;foreColorIndex&quot;:5,&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 val="5"/>
  <p:tag name="KSO_WM_UNIT_TEXT_FILL_FORE_SCHEMECOLOR_INDEX" val="2"/>
  <p:tag name="KSO_WM_UNIT_TEXT_FILL_TYPE" val="1"/>
  <p:tag name="KSO_WM_UNIT_USESOURCEFORMAT_APPLY" val="0"/>
  <p:tag name="KSO_WM_DIAGRAM_USE_COLOR_VALUE" val="{&quot;color_scheme&quot;:1,&quot;theme_color_indexes&quot;:[6,6,6,6,6,6]}"/>
</p:tagLst>
</file>

<file path=ppt/tags/tag266.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1_3"/>
  <p:tag name="KSO_WM_TEMPLATE_CATEGORY" val="diagram"/>
  <p:tag name="KSO_WM_TEMPLATE_INDEX" val="20236928"/>
  <p:tag name="KSO_WM_UNIT_LAYERLEVEL" val="1_1_1"/>
  <p:tag name="KSO_WM_TAG_VERSION" val="3.0"/>
  <p:tag name="KSO_WM_DIAGRAM_GROUP_CODE" val="m1-1"/>
  <p:tag name="KSO_WM_UNIT_SUBTYPE" val="nb"/>
  <p:tag name="KSO_WM_UNIT_TYPE" val="m_h_i"/>
  <p:tag name="KSO_WM_UNIT_INDEX" val="1_1_3"/>
  <p:tag name="KSO_WM_DIAGRAM_VERSION" val="3"/>
  <p:tag name="KSO_WM_DIAGRAM_COLOR_TRICK" val="1"/>
  <p:tag name="KSO_WM_DIAGRAM_COLOR_TEXT_CAN_REMOVE" val="n"/>
  <p:tag name="KSO_WM_UNIT_TEXT_FILL_FORE_SCHEMECOLOR_INDEX" val="1"/>
  <p:tag name="KSO_WM_UNIT_TEXT_FILL_TYPE" val="1"/>
  <p:tag name="KSO_WM_DIAGRAM_MAX_ITEMCNT" val="8"/>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0"/>
  <p:tag name="KSO_WM_DIAGRAM_USE_COLOR_VALUE" val="{&quot;color_scheme&quot;:1,&quot;theme_color_indexes&quot;:[6,6,6,6,6,6]}"/>
</p:tagLst>
</file>

<file path=ppt/tags/tag267.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3_1"/>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3_1"/>
  <p:tag name="KSO_WM_DIAGRAM_VERSION" val="3"/>
  <p:tag name="KSO_WM_DIAGRAM_COLOR_TRICK" val="1"/>
  <p:tag name="KSO_WM_DIAGRAM_COLOR_TEXT_CAN_REMOVE" val="n"/>
  <p:tag name="KSO_WM_DIAGRAM_MAX_ITEMCNT" val="8"/>
  <p:tag name="KSO_WM_DIAGRAM_MIN_ITEMCNT" val="4"/>
  <p:tag name="KSO_WM_DIAGRAM_COLOR_MATCH_VALUE" val="{&quot;shape&quot;:{&quot;fill&quot;:{&quot;type&quot;:0},&quot;glow&quot;:{&quot;colorType&quot;:0},&quot;line&quot;:{&quot;gradient&quot;:[{&quot;brightness&quot;:0.4000000059604645,&quot;colorType&quot;:1,&quot;foreColorIndex&quot;:5,&quot;pos&quot;:0.09000000357627869,&quot;transparency&quot;:1},{&quot;brightness&quot;:0.4000000059604645,&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268.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3_2"/>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3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8"/>
  <p:tag name="KSO_WM_DIAGRAM_MIN_ITEMCNT" val="4"/>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brightness&quot;:0,&quot;colorType&quot;:1,&quot;foreColorIndex&quot;:5,&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 val="5"/>
  <p:tag name="KSO_WM_UNIT_TEXT_FILL_FORE_SCHEMECOLOR_INDEX" val="2"/>
  <p:tag name="KSO_WM_UNIT_TEXT_FILL_TYPE" val="1"/>
  <p:tag name="KSO_WM_UNIT_USESOURCEFORMAT_APPLY" val="0"/>
  <p:tag name="KSO_WM_DIAGRAM_USE_COLOR_VALUE" val="{&quot;color_scheme&quot;:1,&quot;theme_color_indexes&quot;:[6,6,6,6,6,6]}"/>
</p:tagLst>
</file>

<file path=ppt/tags/tag269.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3_3"/>
  <p:tag name="KSO_WM_TEMPLATE_CATEGORY" val="diagram"/>
  <p:tag name="KSO_WM_TEMPLATE_INDEX" val="20236928"/>
  <p:tag name="KSO_WM_UNIT_LAYERLEVEL" val="1_1_1"/>
  <p:tag name="KSO_WM_TAG_VERSION" val="3.0"/>
  <p:tag name="KSO_WM_DIAGRAM_GROUP_CODE" val="m1-1"/>
  <p:tag name="KSO_WM_UNIT_SUBTYPE" val="nb"/>
  <p:tag name="KSO_WM_UNIT_TYPE" val="m_h_i"/>
  <p:tag name="KSO_WM_UNIT_INDEX" val="1_3_3"/>
  <p:tag name="KSO_WM_DIAGRAM_VERSION" val="3"/>
  <p:tag name="KSO_WM_DIAGRAM_COLOR_TRICK" val="1"/>
  <p:tag name="KSO_WM_DIAGRAM_COLOR_TEXT_CAN_REMOVE" val="n"/>
  <p:tag name="KSO_WM_UNIT_TEXT_FILL_FORE_SCHEMECOLOR_INDEX" val="1"/>
  <p:tag name="KSO_WM_UNIT_TEXT_FILL_TYPE" val="1"/>
  <p:tag name="KSO_WM_DIAGRAM_MAX_ITEMCNT" val="8"/>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0"/>
  <p:tag name="KSO_WM_DIAGRAM_USE_COLOR_VALUE" val="{&quot;color_scheme&quot;:1,&quot;theme_color_indexes&quot;:[6,6,6,6,6,6]}"/>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5_2"/>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5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8"/>
  <p:tag name="KSO_WM_DIAGRAM_MIN_ITEMCNT" val="4"/>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brightness&quot;:0,&quot;colorType&quot;:1,&quot;foreColorIndex&quot;:5,&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 val="5"/>
  <p:tag name="KSO_WM_UNIT_TEXT_FILL_FORE_SCHEMECOLOR_INDEX" val="2"/>
  <p:tag name="KSO_WM_UNIT_TEXT_FILL_TYPE" val="1"/>
  <p:tag name="KSO_WM_UNIT_USESOURCEFORMAT_APPLY" val="0"/>
  <p:tag name="KSO_WM_DIAGRAM_USE_COLOR_VALUE" val="{&quot;color_scheme&quot;:1,&quot;theme_color_indexes&quot;:[6,6,6,6,6,6]}"/>
</p:tagLst>
</file>

<file path=ppt/tags/tag271.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5_1"/>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5_1"/>
  <p:tag name="KSO_WM_DIAGRAM_VERSION" val="3"/>
  <p:tag name="KSO_WM_DIAGRAM_COLOR_TRICK" val="1"/>
  <p:tag name="KSO_WM_DIAGRAM_COLOR_TEXT_CAN_REMOVE" val="n"/>
  <p:tag name="KSO_WM_DIAGRAM_MAX_ITEMCNT" val="8"/>
  <p:tag name="KSO_WM_DIAGRAM_MIN_ITEMCNT" val="4"/>
  <p:tag name="KSO_WM_DIAGRAM_COLOR_MATCH_VALUE" val="{&quot;shape&quot;:{&quot;fill&quot;:{&quot;type&quot;:0},&quot;glow&quot;:{&quot;colorType&quot;:0},&quot;line&quot;:{&quot;gradient&quot;:[{&quot;brightness&quot;:0.4000000059604645,&quot;colorType&quot;:1,&quot;foreColorIndex&quot;:5,&quot;pos&quot;:0.09000000357627869,&quot;transparency&quot;:1},{&quot;brightness&quot;:0.4000000059604645,&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272.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5_3"/>
  <p:tag name="KSO_WM_TEMPLATE_CATEGORY" val="diagram"/>
  <p:tag name="KSO_WM_TEMPLATE_INDEX" val="20236928"/>
  <p:tag name="KSO_WM_UNIT_LAYERLEVEL" val="1_1_1"/>
  <p:tag name="KSO_WM_TAG_VERSION" val="3.0"/>
  <p:tag name="KSO_WM_DIAGRAM_GROUP_CODE" val="m1-1"/>
  <p:tag name="KSO_WM_UNIT_SUBTYPE" val="nb"/>
  <p:tag name="KSO_WM_UNIT_TYPE" val="m_h_i"/>
  <p:tag name="KSO_WM_UNIT_INDEX" val="1_5_3"/>
  <p:tag name="KSO_WM_DIAGRAM_VERSION" val="3"/>
  <p:tag name="KSO_WM_DIAGRAM_COLOR_TRICK" val="1"/>
  <p:tag name="KSO_WM_DIAGRAM_COLOR_TEXT_CAN_REMOVE" val="n"/>
  <p:tag name="KSO_WM_UNIT_TEXT_FILL_FORE_SCHEMECOLOR_INDEX" val="1"/>
  <p:tag name="KSO_WM_UNIT_TEXT_FILL_TYPE" val="1"/>
  <p:tag name="KSO_WM_DIAGRAM_MAX_ITEMCNT" val="8"/>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0"/>
  <p:tag name="KSO_WM_DIAGRAM_USE_COLOR_VALUE" val="{&quot;color_scheme&quot;:1,&quot;theme_color_indexes&quot;:[6,6,6,6,6,6]}"/>
</p:tagLst>
</file>

<file path=ppt/tags/tag273.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2_1"/>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2_1"/>
  <p:tag name="KSO_WM_DIAGRAM_VERSION" val="3"/>
  <p:tag name="KSO_WM_DIAGRAM_COLOR_TRICK" val="1"/>
  <p:tag name="KSO_WM_DIAGRAM_COLOR_TEXT_CAN_REMOVE" val="n"/>
  <p:tag name="KSO_WM_DIAGRAM_MAX_ITEMCNT" val="8"/>
  <p:tag name="KSO_WM_DIAGRAM_MIN_ITEMCNT" val="4"/>
  <p:tag name="KSO_WM_DIAGRAM_COLOR_MATCH_VALUE" val="{&quot;shape&quot;:{&quot;fill&quot;:{&quot;type&quot;:0},&quot;glow&quot;:{&quot;colorType&quot;:0},&quot;line&quot;:{&quot;gradient&quot;:[{&quot;brightness&quot;:0.4000000059604645,&quot;colorType&quot;:1,&quot;foreColorIndex&quot;:5,&quot;pos&quot;:0.09000000357627869,&quot;transparency&quot;:1},{&quot;brightness&quot;:0.4000000059604645,&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274.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2_2"/>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2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8"/>
  <p:tag name="KSO_WM_DIAGRAM_MIN_ITEMCNT" val="4"/>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brightness&quot;:0,&quot;colorType&quot;:1,&quot;foreColorIndex&quot;:5,&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 val="5"/>
  <p:tag name="KSO_WM_UNIT_TEXT_FILL_FORE_SCHEMECOLOR_INDEX" val="2"/>
  <p:tag name="KSO_WM_UNIT_TEXT_FILL_TYPE" val="1"/>
  <p:tag name="KSO_WM_UNIT_USESOURCEFORMAT_APPLY" val="0"/>
  <p:tag name="KSO_WM_DIAGRAM_USE_COLOR_VALUE" val="{&quot;color_scheme&quot;:1,&quot;theme_color_indexes&quot;:[6,6,6,6,6,6]}"/>
</p:tagLst>
</file>

<file path=ppt/tags/tag275.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f*1_2_1"/>
  <p:tag name="KSO_WM_TEMPLATE_CATEGORY" val="diagram"/>
  <p:tag name="KSO_WM_TEMPLATE_INDEX" val="20236928"/>
  <p:tag name="KSO_WM_UNIT_LAYERLEVEL" val="1_1_1"/>
  <p:tag name="KSO_WM_TAG_VERSION" val="3.0"/>
  <p:tag name="KSO_WM_BEAUTIFY_FLAG" val="#wm#"/>
  <p:tag name="KSO_WM_UNIT_SUBTYPE" val="a"/>
  <p:tag name="KSO_WM_UNIT_NOCLEAR" val="0"/>
  <p:tag name="KSO_WM_UNIT_VALUE" val="33"/>
  <p:tag name="KSO_WM_DIAGRAM_GROUP_CODE" val="m1-1"/>
  <p:tag name="KSO_WM_UNIT_TYPE" val="m_h_f"/>
  <p:tag name="KSO_WM_UNIT_INDEX" val="1_2_1"/>
  <p:tag name="KSO_WM_DIAGRAM_VERSION" val="3"/>
  <p:tag name="KSO_WM_DIAGRAM_COLOR_TRICK" val="1"/>
  <p:tag name="KSO_WM_DIAGRAM_COLOR_TEXT_CAN_REMOVE" val="n"/>
  <p:tag name="KSO_WM_UNIT_PRESET_TEXT" val="单击输入项正文，文字是您思想的提炼，请言简意赅的阐述观点。&#10;"/>
  <p:tag name="KSO_WM_UNIT_TEXT_FILL_FORE_SCHEMECOLOR_INDEX" val="1"/>
  <p:tag name="KSO_WM_UNIT_TEXT_FILL_TYPE" val="1"/>
  <p:tag name="KSO_WM_DIAGRAM_MAX_ITEMCNT" val="8"/>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USESOURCEFORMAT_APPLY" val="0"/>
  <p:tag name="KSO_WM_DIAGRAM_USE_COLOR_VALUE" val="{&quot;color_scheme&quot;:1,&quot;theme_color_indexes&quot;:[6,6,6,6,6,6]}"/>
</p:tagLst>
</file>

<file path=ppt/tags/tag276.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2_3"/>
  <p:tag name="KSO_WM_TEMPLATE_CATEGORY" val="diagram"/>
  <p:tag name="KSO_WM_TEMPLATE_INDEX" val="20236928"/>
  <p:tag name="KSO_WM_UNIT_LAYERLEVEL" val="1_1_1"/>
  <p:tag name="KSO_WM_TAG_VERSION" val="3.0"/>
  <p:tag name="KSO_WM_DIAGRAM_GROUP_CODE" val="m1-1"/>
  <p:tag name="KSO_WM_UNIT_SUBTYPE" val="nb"/>
  <p:tag name="KSO_WM_UNIT_TYPE" val="m_h_i"/>
  <p:tag name="KSO_WM_UNIT_INDEX" val="1_2_3"/>
  <p:tag name="KSO_WM_DIAGRAM_VERSION" val="3"/>
  <p:tag name="KSO_WM_DIAGRAM_COLOR_TRICK" val="1"/>
  <p:tag name="KSO_WM_DIAGRAM_COLOR_TEXT_CAN_REMOVE" val="n"/>
  <p:tag name="KSO_WM_UNIT_TEXT_FILL_FORE_SCHEMECOLOR_INDEX" val="1"/>
  <p:tag name="KSO_WM_UNIT_TEXT_FILL_TYPE" val="1"/>
  <p:tag name="KSO_WM_DIAGRAM_MAX_ITEMCNT" val="8"/>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0"/>
  <p:tag name="KSO_WM_DIAGRAM_USE_COLOR_VALUE" val="{&quot;color_scheme&quot;:1,&quot;theme_color_indexes&quot;:[6,6,6,6,6,6]}"/>
</p:tagLst>
</file>

<file path=ppt/tags/tag277.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4_1"/>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4_1"/>
  <p:tag name="KSO_WM_DIAGRAM_VERSION" val="3"/>
  <p:tag name="KSO_WM_DIAGRAM_COLOR_TRICK" val="1"/>
  <p:tag name="KSO_WM_DIAGRAM_COLOR_TEXT_CAN_REMOVE" val="n"/>
  <p:tag name="KSO_WM_DIAGRAM_MAX_ITEMCNT" val="8"/>
  <p:tag name="KSO_WM_DIAGRAM_MIN_ITEMCNT" val="4"/>
  <p:tag name="KSO_WM_DIAGRAM_COLOR_MATCH_VALUE" val="{&quot;shape&quot;:{&quot;fill&quot;:{&quot;type&quot;:0},&quot;glow&quot;:{&quot;colorType&quot;:0},&quot;line&quot;:{&quot;gradient&quot;:[{&quot;brightness&quot;:0.4000000059604645,&quot;colorType&quot;:1,&quot;foreColorIndex&quot;:5,&quot;pos&quot;:0.09000000357627869,&quot;transparency&quot;:1},{&quot;brightness&quot;:0.4000000059604645,&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278.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4_2"/>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4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8"/>
  <p:tag name="KSO_WM_DIAGRAM_MIN_ITEMCNT" val="4"/>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brightness&quot;:0,&quot;colorType&quot;:1,&quot;foreColorIndex&quot;:5,&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 val="5"/>
  <p:tag name="KSO_WM_UNIT_TEXT_FILL_FORE_SCHEMECOLOR_INDEX" val="2"/>
  <p:tag name="KSO_WM_UNIT_TEXT_FILL_TYPE" val="1"/>
  <p:tag name="KSO_WM_UNIT_USESOURCEFORMAT_APPLY" val="0"/>
  <p:tag name="KSO_WM_DIAGRAM_USE_COLOR_VALUE" val="{&quot;color_scheme&quot;:1,&quot;theme_color_indexes&quot;:[6,6,6,6,6,6]}"/>
</p:tagLst>
</file>

<file path=ppt/tags/tag279.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4_3"/>
  <p:tag name="KSO_WM_TEMPLATE_CATEGORY" val="diagram"/>
  <p:tag name="KSO_WM_TEMPLATE_INDEX" val="20236928"/>
  <p:tag name="KSO_WM_UNIT_LAYERLEVEL" val="1_1_1"/>
  <p:tag name="KSO_WM_TAG_VERSION" val="3.0"/>
  <p:tag name="KSO_WM_DIAGRAM_GROUP_CODE" val="m1-1"/>
  <p:tag name="KSO_WM_UNIT_SUBTYPE" val="nb"/>
  <p:tag name="KSO_WM_UNIT_TYPE" val="m_h_i"/>
  <p:tag name="KSO_WM_UNIT_INDEX" val="1_4_3"/>
  <p:tag name="KSO_WM_DIAGRAM_VERSION" val="3"/>
  <p:tag name="KSO_WM_DIAGRAM_COLOR_TRICK" val="1"/>
  <p:tag name="KSO_WM_DIAGRAM_COLOR_TEXT_CAN_REMOVE" val="n"/>
  <p:tag name="KSO_WM_UNIT_TEXT_FILL_FORE_SCHEMECOLOR_INDEX" val="1"/>
  <p:tag name="KSO_WM_UNIT_TEXT_FILL_TYPE" val="1"/>
  <p:tag name="KSO_WM_DIAGRAM_MAX_ITEMCNT" val="8"/>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0"/>
  <p:tag name="KSO_WM_DIAGRAM_USE_COLOR_VALUE" val="{&quot;color_scheme&quot;:1,&quot;theme_color_indexes&quot;:[6,6,6,6,6,6]}"/>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6_2"/>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6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8"/>
  <p:tag name="KSO_WM_DIAGRAM_MIN_ITEMCNT" val="4"/>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brightness&quot;:0,&quot;colorType&quot;:1,&quot;foreColorIndex&quot;:5,&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 val="5"/>
  <p:tag name="KSO_WM_UNIT_TEXT_FILL_FORE_SCHEMECOLOR_INDEX" val="2"/>
  <p:tag name="KSO_WM_UNIT_TEXT_FILL_TYPE" val="1"/>
  <p:tag name="KSO_WM_UNIT_USESOURCEFORMAT_APPLY" val="0"/>
  <p:tag name="KSO_WM_DIAGRAM_USE_COLOR_VALUE" val="{&quot;color_scheme&quot;:1,&quot;theme_color_indexes&quot;:[6,6,6,6,6,6]}"/>
</p:tagLst>
</file>

<file path=ppt/tags/tag281.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6_3"/>
  <p:tag name="KSO_WM_TEMPLATE_CATEGORY" val="diagram"/>
  <p:tag name="KSO_WM_TEMPLATE_INDEX" val="20236928"/>
  <p:tag name="KSO_WM_UNIT_LAYERLEVEL" val="1_1_1"/>
  <p:tag name="KSO_WM_TAG_VERSION" val="3.0"/>
  <p:tag name="KSO_WM_DIAGRAM_GROUP_CODE" val="m1-1"/>
  <p:tag name="KSO_WM_UNIT_SUBTYPE" val="nb"/>
  <p:tag name="KSO_WM_UNIT_TYPE" val="m_h_i"/>
  <p:tag name="KSO_WM_UNIT_INDEX" val="1_6_3"/>
  <p:tag name="KSO_WM_DIAGRAM_VERSION" val="3"/>
  <p:tag name="KSO_WM_DIAGRAM_COLOR_TRICK" val="1"/>
  <p:tag name="KSO_WM_DIAGRAM_COLOR_TEXT_CAN_REMOVE" val="n"/>
  <p:tag name="KSO_WM_UNIT_TEXT_FILL_FORE_SCHEMECOLOR_INDEX" val="1"/>
  <p:tag name="KSO_WM_UNIT_TEXT_FILL_TYPE" val="1"/>
  <p:tag name="KSO_WM_DIAGRAM_MAX_ITEMCNT" val="8"/>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0"/>
  <p:tag name="KSO_WM_DIAGRAM_USE_COLOR_VALUE" val="{&quot;color_scheme&quot;:1,&quot;theme_color_indexes&quot;:[6,6,6,6,6,6]}"/>
</p:tagLst>
</file>

<file path=ppt/tags/tag282.xml><?xml version="1.0" encoding="utf-8"?>
<p:tagLst xmlns:p="http://schemas.openxmlformats.org/presentationml/2006/main">
  <p:tag name="KSO_WM_DIAGRAM_VIRTUALLY_FRAME" val="{&quot;height&quot;:263.7856750488281,&quot;left&quot;:-2.5363078536386636,&quot;top&quot;:185.90342231810564,&quot;width&quot;:886.2268676757812}"/>
  <p:tag name="KSO_WM_UNIT_HIGHLIGHT" val="0"/>
  <p:tag name="KSO_WM_UNIT_COMPATIBLE" val="0"/>
  <p:tag name="KSO_WM_UNIT_DIAGRAM_ISNUMVISUAL" val="0"/>
  <p:tag name="KSO_WM_UNIT_DIAGRAM_ISREFERUNIT" val="0"/>
  <p:tag name="KSO_WM_UNIT_ID" val="diagram20236928_4*m_h_i*1_6_1"/>
  <p:tag name="KSO_WM_TEMPLATE_CATEGORY" val="diagram"/>
  <p:tag name="KSO_WM_TEMPLATE_INDEX" val="20236928"/>
  <p:tag name="KSO_WM_UNIT_LAYERLEVEL" val="1_1_1"/>
  <p:tag name="KSO_WM_TAG_VERSION" val="3.0"/>
  <p:tag name="KSO_WM_BEAUTIFY_FLAG" val="#wm#"/>
  <p:tag name="KSO_WM_DIAGRAM_GROUP_CODE" val="m1-1"/>
  <p:tag name="KSO_WM_UNIT_TYPE" val="m_h_i"/>
  <p:tag name="KSO_WM_UNIT_INDEX" val="1_6_1"/>
  <p:tag name="KSO_WM_DIAGRAM_VERSION" val="3"/>
  <p:tag name="KSO_WM_DIAGRAM_COLOR_TRICK" val="1"/>
  <p:tag name="KSO_WM_DIAGRAM_COLOR_TEXT_CAN_REMOVE" val="n"/>
  <p:tag name="KSO_WM_DIAGRAM_MAX_ITEMCNT" val="8"/>
  <p:tag name="KSO_WM_DIAGRAM_MIN_ITEMCNT" val="4"/>
  <p:tag name="KSO_WM_DIAGRAM_COLOR_MATCH_VALUE" val="{&quot;shape&quot;:{&quot;fill&quot;:{&quot;type&quot;:0},&quot;glow&quot;:{&quot;colorType&quot;:0},&quot;line&quot;:{&quot;gradient&quot;:[{&quot;brightness&quot;:0.4000000059604645,&quot;colorType&quot;:1,&quot;foreColorIndex&quot;:5,&quot;pos&quot;:0.09000000357627869,&quot;transparency&quot;:1},{&quot;brightness&quot;:0.4000000059604645,&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0"/>
  <p:tag name="KSO_WM_DIAGRAM_USE_COLOR_VALUE" val="{&quot;color_scheme&quot;:1,&quot;theme_color_indexes&quot;:[6,6,6,6,6,6]}"/>
</p:tagLst>
</file>

<file path=ppt/tags/tag283.xml><?xml version="1.0" encoding="utf-8"?>
<p:tagLst xmlns:p="http://schemas.openxmlformats.org/presentationml/2006/main">
  <p:tag name="KSO_WM_UNIT_VALUE" val="313*478"/>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125_1*l_h_d*1_1_1"/>
  <p:tag name="KSO_WM_TEMPLATE_CATEGORY" val="diagram"/>
  <p:tag name="KSO_WM_TEMPLATE_INDEX" val="20231125"/>
  <p:tag name="KSO_WM_UNIT_LAYERLEVEL" val="1_1_1"/>
  <p:tag name="KSO_WM_TAG_VERSION" val="3.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UNIT_LINE_FORE_SCHEMECOLOR_INDEX" val="5"/>
  <p:tag name="KSO_WM_DIAGRAM_MAX_ITEMCNT" val="4"/>
  <p:tag name="KSO_WM_DIAGRAM_MIN_ITEMCNT" val="4"/>
  <p:tag name="KSO_WM_DIAGRAM_VIRTUALLY_FRAME" val="{&quot;height&quot;:414.8,&quot;left&quot;:0,&quot;top&quot;:125.2,&quot;width&quot;:960}"/>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284.xml><?xml version="1.0" encoding="utf-8"?>
<p:tagLst xmlns:p="http://schemas.openxmlformats.org/presentationml/2006/main">
  <p:tag name="KSO_WM_UNIT_VALUE" val="313*478"/>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125_1*l_h_d*1_1_1"/>
  <p:tag name="KSO_WM_TEMPLATE_CATEGORY" val="diagram"/>
  <p:tag name="KSO_WM_TEMPLATE_INDEX" val="20231125"/>
  <p:tag name="KSO_WM_UNIT_LAYERLEVEL" val="1_1_1"/>
  <p:tag name="KSO_WM_TAG_VERSION" val="3.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UNIT_LINE_FORE_SCHEMECOLOR_INDEX" val="5"/>
  <p:tag name="KSO_WM_DIAGRAM_MAX_ITEMCNT" val="4"/>
  <p:tag name="KSO_WM_DIAGRAM_MIN_ITEMCNT" val="4"/>
  <p:tag name="KSO_WM_DIAGRAM_VIRTUALLY_FRAME" val="{&quot;height&quot;:383.6696124027282,&quot;left&quot;:54.899993896484375,&quot;top&quot;:82.1303937007874,&quot;width&quot;:850.9500122070312}"/>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285.xml><?xml version="1.0" encoding="utf-8"?>
<p:tagLst xmlns:p="http://schemas.openxmlformats.org/presentationml/2006/main">
  <p:tag name="KSO_WM_UNIT_VALUE" val="313*476"/>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125_1*l_h_d*1_2_1"/>
  <p:tag name="KSO_WM_TEMPLATE_CATEGORY" val="diagram"/>
  <p:tag name="KSO_WM_TEMPLATE_INDEX" val="20231125"/>
  <p:tag name="KSO_WM_UNIT_LAYERLEVEL" val="1_1_1"/>
  <p:tag name="KSO_WM_TAG_VERSION" val="3.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UNIT_LINE_FORE_SCHEMECOLOR_INDEX" val="5"/>
  <p:tag name="KSO_WM_DIAGRAM_MAX_ITEMCNT" val="4"/>
  <p:tag name="KSO_WM_DIAGRAM_MIN_ITEMCNT" val="4"/>
  <p:tag name="KSO_WM_DIAGRAM_VIRTUALLY_FRAME" val="{&quot;height&quot;:414.8,&quot;left&quot;:0,&quot;top&quot;:125.2,&quot;width&quot;:960}"/>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286.xml><?xml version="1.0" encoding="utf-8"?>
<p:tagLst xmlns:p="http://schemas.openxmlformats.org/presentationml/2006/main">
  <p:tag name="KSO_WM_UNIT_VALUE" val="313*476"/>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125_1*l_h_d*1_2_1"/>
  <p:tag name="KSO_WM_TEMPLATE_CATEGORY" val="diagram"/>
  <p:tag name="KSO_WM_TEMPLATE_INDEX" val="20231125"/>
  <p:tag name="KSO_WM_UNIT_LAYERLEVEL" val="1_1_1"/>
  <p:tag name="KSO_WM_TAG_VERSION" val="3.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UNIT_LINE_FORE_SCHEMECOLOR_INDEX" val="5"/>
  <p:tag name="KSO_WM_DIAGRAM_MAX_ITEMCNT" val="4"/>
  <p:tag name="KSO_WM_DIAGRAM_MIN_ITEMCNT" val="4"/>
  <p:tag name="KSO_WM_DIAGRAM_VIRTUALLY_FRAME" val="{&quot;height&quot;:383.6696124027282,&quot;left&quot;:54.899993896484375,&quot;top&quot;:82.1303937007874,&quot;width&quot;:850.9500122070312}"/>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287.xml><?xml version="1.0" encoding="utf-8"?>
<p:tagLst xmlns:p="http://schemas.openxmlformats.org/presentationml/2006/main">
  <p:tag name="KSO_WM_UNIT_VALUE" val="313*474"/>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125_1*l_h_d*1_3_1"/>
  <p:tag name="KSO_WM_TEMPLATE_CATEGORY" val="diagram"/>
  <p:tag name="KSO_WM_TEMPLATE_INDEX" val="20231125"/>
  <p:tag name="KSO_WM_UNIT_LAYERLEVEL" val="1_1_1"/>
  <p:tag name="KSO_WM_TAG_VERSION" val="3.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UNIT_LINE_FORE_SCHEMECOLOR_INDEX" val="5"/>
  <p:tag name="KSO_WM_DIAGRAM_MAX_ITEMCNT" val="4"/>
  <p:tag name="KSO_WM_DIAGRAM_MIN_ITEMCNT" val="4"/>
  <p:tag name="KSO_WM_DIAGRAM_VIRTUALLY_FRAME" val="{&quot;height&quot;:414.8,&quot;left&quot;:0,&quot;top&quot;:125.2,&quot;width&quot;:960}"/>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288.xml><?xml version="1.0" encoding="utf-8"?>
<p:tagLst xmlns:p="http://schemas.openxmlformats.org/presentationml/2006/main">
  <p:tag name="KSO_WM_UNIT_VALUE" val="313*474"/>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125_1*l_h_d*1_3_1"/>
  <p:tag name="KSO_WM_TEMPLATE_CATEGORY" val="diagram"/>
  <p:tag name="KSO_WM_TEMPLATE_INDEX" val="20231125"/>
  <p:tag name="KSO_WM_UNIT_LAYERLEVEL" val="1_1_1"/>
  <p:tag name="KSO_WM_TAG_VERSION" val="3.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UNIT_LINE_FORE_SCHEMECOLOR_INDEX" val="5"/>
  <p:tag name="KSO_WM_DIAGRAM_MAX_ITEMCNT" val="4"/>
  <p:tag name="KSO_WM_DIAGRAM_MIN_ITEMCNT" val="4"/>
  <p:tag name="KSO_WM_DIAGRAM_VIRTUALLY_FRAME" val="{&quot;height&quot;:383.6696124027282,&quot;left&quot;:54.899993896484375,&quot;top&quot;:82.1303937007874,&quot;width&quot;:850.9500122070312}"/>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289.xml><?xml version="1.0" encoding="utf-8"?>
<p:tagLst xmlns:p="http://schemas.openxmlformats.org/presentationml/2006/main">
  <p:tag name="KSO_WM_UNIT_VALUE" val="315*480"/>
  <p:tag name="KSO_WM_UNIT_HIGHLIGHT" val="0"/>
  <p:tag name="KSO_WM_UNIT_COMPATIBLE" val="0"/>
  <p:tag name="KSO_WM_UNIT_DIAGRAM_ISNUMVISUAL" val="0"/>
  <p:tag name="KSO_WM_UNIT_DIAGRAM_ISREFERUNIT" val="0"/>
  <p:tag name="KSO_WM_DIAGRAM_GROUP_CODE" val="l1-1"/>
  <p:tag name="KSO_WM_UNIT_TYPE" val="l_h_d"/>
  <p:tag name="KSO_WM_UNIT_INDEX" val="1_4_1"/>
  <p:tag name="KSO_WM_UNIT_ID" val="diagram20231125_1*l_h_d*1_4_1"/>
  <p:tag name="KSO_WM_TEMPLATE_CATEGORY" val="diagram"/>
  <p:tag name="KSO_WM_TEMPLATE_INDEX" val="20231125"/>
  <p:tag name="KSO_WM_UNIT_LAYERLEVEL" val="1_1_1"/>
  <p:tag name="KSO_WM_TAG_VERSION" val="3.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UNIT_LINE_FORE_SCHEMECOLOR_INDEX" val="5"/>
  <p:tag name="KSO_WM_DIAGRAM_MAX_ITEMCNT" val="4"/>
  <p:tag name="KSO_WM_DIAGRAM_MIN_ITEMCNT" val="4"/>
  <p:tag name="KSO_WM_DIAGRAM_VIRTUALLY_FRAME" val="{&quot;height&quot;:414.8,&quot;left&quot;:0,&quot;top&quot;:125.2,&quot;width&quot;:960}"/>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UNIT_VALUE" val="315*480"/>
  <p:tag name="KSO_WM_UNIT_HIGHLIGHT" val="0"/>
  <p:tag name="KSO_WM_UNIT_COMPATIBLE" val="0"/>
  <p:tag name="KSO_WM_UNIT_DIAGRAM_ISNUMVISUAL" val="0"/>
  <p:tag name="KSO_WM_UNIT_DIAGRAM_ISREFERUNIT" val="0"/>
  <p:tag name="KSO_WM_DIAGRAM_GROUP_CODE" val="l1-1"/>
  <p:tag name="KSO_WM_UNIT_TYPE" val="l_h_d"/>
  <p:tag name="KSO_WM_UNIT_INDEX" val="1_4_1"/>
  <p:tag name="KSO_WM_UNIT_ID" val="diagram20231125_1*l_h_d*1_4_1"/>
  <p:tag name="KSO_WM_TEMPLATE_CATEGORY" val="diagram"/>
  <p:tag name="KSO_WM_TEMPLATE_INDEX" val="20231125"/>
  <p:tag name="KSO_WM_UNIT_LAYERLEVEL" val="1_1_1"/>
  <p:tag name="KSO_WM_TAG_VERSION" val="3.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UNIT_LINE_FORE_SCHEMECOLOR_INDEX" val="5"/>
  <p:tag name="KSO_WM_DIAGRAM_MAX_ITEMCNT" val="4"/>
  <p:tag name="KSO_WM_DIAGRAM_MIN_ITEMCNT" val="4"/>
  <p:tag name="KSO_WM_DIAGRAM_VIRTUALLY_FRAME" val="{&quot;height&quot;:383.6696124027282,&quot;left&quot;:54.899993896484375,&quot;top&quot;:82.1303937007874,&quot;width&quot;:850.9500122070312}"/>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291.xml><?xml version="1.0" encoding="utf-8"?>
<p:tagLst xmlns:p="http://schemas.openxmlformats.org/presentationml/2006/main">
  <p:tag name="KSO_WM_UNIT_ISCONTENTSTITLE" val="0"/>
  <p:tag name="KSO_WM_UNIT_ISNUMDGMTITLE" val="0"/>
  <p:tag name="KSO_WM_UNIT_PRESET_TEXT" val="LOREM IPSUM DOLOR"/>
  <p:tag name="KSO_WM_UNIT_NOCLEAR" val="0"/>
  <p:tag name="KSO_WM_UNIT_VALUE" val="20"/>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181562_20*a*1"/>
  <p:tag name="KSO_WM_TEMPLATE_CATEGORY" val="custom"/>
  <p:tag name="KSO_WM_TEMPLATE_INDEX" val="20181562"/>
  <p:tag name="KSO_WM_UNIT_LAYERLEVEL" val="1"/>
  <p:tag name="KSO_WM_TAG_VERSION" val="1.0"/>
  <p:tag name="KSO_WM_BEAUTIFY_FLAG" val="#wm#"/>
  <p:tag name="KSO_WM_UNIT_TEXT_FILL_FORE_SCHEMECOLOR_INDEX" val="16"/>
  <p:tag name="KSO_WM_UNIT_TEXT_FILL_TYPE" val="1"/>
  <p:tag name="KSO_WM_UNIT_USESOURCEFORMAT_APPLY" val="1"/>
</p:tagLst>
</file>

<file path=ppt/tags/tag292.xml><?xml version="1.0" encoding="utf-8"?>
<p:tagLst xmlns:p="http://schemas.openxmlformats.org/presentationml/2006/main">
  <p:tag name="KSO_WM_SLIDE_ID" val="diagram20236928_4"/>
  <p:tag name="KSO_WM_TEMPLATE_SUBCATEGORY" val="0"/>
  <p:tag name="KSO_WM_TEMPLATE_MASTER_TYPE" val="0"/>
  <p:tag name="KSO_WM_TEMPLATE_COLOR_TYPE" val="0"/>
  <p:tag name="KSO_WM_SLIDE_TYPE" val="text"/>
  <p:tag name="KSO_WM_SLIDE_SUBTYPE" val="diag"/>
  <p:tag name="KSO_WM_SLIDE_ITEM_CNT" val="7"/>
  <p:tag name="KSO_WM_SLIDE_INDEX" val="4"/>
  <p:tag name="KSO_WM_SLIDE_SIZE" val="790.377*263.492"/>
  <p:tag name="KSO_WM_SLIDE_POSITION" val="90.7774*186.05"/>
  <p:tag name="KSO_WM_TAG_VERSION" val="3.0"/>
  <p:tag name="KSO_WM_BEAUTIFY_FLAG" val="#wm#"/>
  <p:tag name="KSO_WM_TEMPLATE_CATEGORY" val="custom"/>
  <p:tag name="KSO_WM_TEMPLATE_INDEX" val="20231189"/>
  <p:tag name="KSO_WM_DIAGRAM_GROUP_CODE" val="m1-1"/>
  <p:tag name="KSO_WM_SLIDE_DIAGTYPE" val="m"/>
  <p:tag name="KSO_WM_SLIDE_LAYOUT" val="a_m"/>
  <p:tag name="KSO_WM_SLIDE_LAYOUT_CNT" val="1_1"/>
</p:tagLst>
</file>

<file path=ppt/tags/tag293.xml><?xml version="1.0" encoding="utf-8"?>
<p:tagLst xmlns:p="http://schemas.openxmlformats.org/presentationml/2006/main">
  <p:tag name="KSO_WM_UNIT_ISCONTENTSTITLE" val="0"/>
  <p:tag name="KSO_WM_UNIT_ISNUMDGMTITLE" val="0"/>
  <p:tag name="KSO_WM_UNIT_PRESET_TEXT" val="LOREM IPSUM DOLOR"/>
  <p:tag name="KSO_WM_UNIT_NOCLEAR" val="0"/>
  <p:tag name="KSO_WM_UNIT_VALUE" val="20"/>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181562_20*a*1"/>
  <p:tag name="KSO_WM_TEMPLATE_CATEGORY" val="custom"/>
  <p:tag name="KSO_WM_TEMPLATE_INDEX" val="20181562"/>
  <p:tag name="KSO_WM_UNIT_LAYERLEVEL" val="1"/>
  <p:tag name="KSO_WM_TAG_VERSION" val="1.0"/>
  <p:tag name="KSO_WM_BEAUTIFY_FLAG" val="#wm#"/>
  <p:tag name="KSO_WM_UNIT_TEXT_FILL_FORE_SCHEMECOLOR_INDEX" val="16"/>
  <p:tag name="KSO_WM_UNIT_TEXT_FILL_TYPE" val="1"/>
  <p:tag name="KSO_WM_UNIT_USESOURCEFORMAT_APPLY" val="1"/>
</p:tagLst>
</file>

<file path=ppt/tags/tag294.xml><?xml version="1.0" encoding="utf-8"?>
<p:tagLst xmlns:p="http://schemas.openxmlformats.org/presentationml/2006/main">
  <p:tag name="KSO_WM_DIAGRAM_VIRTUALLY_FRAME" val="{&quot;height&quot;:397.7358966578957,&quot;left&quot;:476.4,&quot;top&quot;:112.56727732154138,&quot;width&quot;:440.90633253913364}"/>
</p:tagLst>
</file>

<file path=ppt/tags/tag295.xml><?xml version="1.0" encoding="utf-8"?>
<p:tagLst xmlns:p="http://schemas.openxmlformats.org/presentationml/2006/main">
  <p:tag name="KSO_WM_DIAGRAM_VIRTUALLY_FRAME" val="{&quot;height&quot;:397.7358966578957,&quot;left&quot;:476.4,&quot;top&quot;:112.56727732154138,&quot;width&quot;:440.90633253913364}"/>
</p:tagLst>
</file>

<file path=ppt/tags/tag296.xml><?xml version="1.0" encoding="utf-8"?>
<p:tagLst xmlns:p="http://schemas.openxmlformats.org/presentationml/2006/main">
  <p:tag name="KSO_WM_DIAGRAM_VIRTUALLY_FRAME" val="{&quot;height&quot;:397.7358966578957,&quot;left&quot;:476.4,&quot;top&quot;:112.56727732154138,&quot;width&quot;:440.90633253913364}"/>
</p:tagLst>
</file>

<file path=ppt/tags/tag297.xml><?xml version="1.0" encoding="utf-8"?>
<p:tagLst xmlns:p="http://schemas.openxmlformats.org/presentationml/2006/main">
  <p:tag name="KSO_WM_DIAGRAM_VIRTUALLY_FRAME" val="{&quot;height&quot;:397.7358966578957,&quot;left&quot;:476.4,&quot;top&quot;:112.56727732154138,&quot;width&quot;:440.90633253913364}"/>
</p:tagLst>
</file>

<file path=ppt/tags/tag298.xml><?xml version="1.0" encoding="utf-8"?>
<p:tagLst xmlns:p="http://schemas.openxmlformats.org/presentationml/2006/main">
  <p:tag name="KSO_WM_DIAGRAM_VIRTUALLY_FRAME" val="{&quot;height&quot;:397.7358966578957,&quot;left&quot;:476.4,&quot;top&quot;:112.56727732154138,&quot;width&quot;:440.90633253913364}"/>
</p:tagLst>
</file>

<file path=ppt/tags/tag299.xml><?xml version="1.0" encoding="utf-8"?>
<p:tagLst xmlns:p="http://schemas.openxmlformats.org/presentationml/2006/main">
  <p:tag name="KSO_WM_DIAGRAM_VIRTUALLY_FRAME" val="{&quot;height&quot;:397.7358966578957,&quot;left&quot;:476.4,&quot;top&quot;:112.56727732154138,&quot;width&quot;:440.90633253913364}"/>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0.xml><?xml version="1.0" encoding="utf-8"?>
<p:tagLst xmlns:p="http://schemas.openxmlformats.org/presentationml/2006/main">
  <p:tag name="KSO_WM_DIAGRAM_VIRTUALLY_FRAME" val="{&quot;height&quot;:397.7359298849489,&quot;left&quot;:476.4,&quot;top&quot;:112.56724409448816,&quot;width&quot;:442.6307785154202}"/>
</p:tagLst>
</file>

<file path=ppt/tags/tag301.xml><?xml version="1.0" encoding="utf-8"?>
<p:tagLst xmlns:p="http://schemas.openxmlformats.org/presentationml/2006/main">
  <p:tag name="KSO_WM_DIAGRAM_VIRTUALLY_FRAME" val="{&quot;height&quot;:397.7359298849489,&quot;left&quot;:476.4,&quot;top&quot;:112.56724409448816,&quot;width&quot;:442.6307785154202}"/>
</p:tagLst>
</file>

<file path=ppt/tags/tag302.xml><?xml version="1.0" encoding="utf-8"?>
<p:tagLst xmlns:p="http://schemas.openxmlformats.org/presentationml/2006/main">
  <p:tag name="KSO_WM_DIAGRAM_VIRTUALLY_FRAME" val="{&quot;height&quot;:397.7359298849489,&quot;left&quot;:476.4,&quot;top&quot;:112.56724409448816,&quot;width&quot;:442.6307785154202}"/>
</p:tagLst>
</file>

<file path=ppt/tags/tag303.xml><?xml version="1.0" encoding="utf-8"?>
<p:tagLst xmlns:p="http://schemas.openxmlformats.org/presentationml/2006/main">
  <p:tag name="KSO_WM_DIAGRAM_VIRTUALLY_FRAME" val="{&quot;height&quot;:397.7359298849489,&quot;left&quot;:476.4,&quot;top&quot;:112.56724409448816,&quot;width&quot;:442.6307785154202}"/>
</p:tagLst>
</file>

<file path=ppt/tags/tag304.xml><?xml version="1.0" encoding="utf-8"?>
<p:tagLst xmlns:p="http://schemas.openxmlformats.org/presentationml/2006/main">
  <p:tag name="KSO_WM_DIAGRAM_VIRTUALLY_FRAME" val="{&quot;height&quot;:397.7359298849489,&quot;left&quot;:476.4,&quot;top&quot;:112.56724409448816,&quot;width&quot;:442.6307785154202}"/>
</p:tagLst>
</file>

<file path=ppt/tags/tag305.xml><?xml version="1.0" encoding="utf-8"?>
<p:tagLst xmlns:p="http://schemas.openxmlformats.org/presentationml/2006/main">
  <p:tag name="KSO_WM_DIAGRAM_VIRTUALLY_FRAME" val="{&quot;height&quot;:397.7359298849489,&quot;left&quot;:476.4,&quot;top&quot;:112.56724409448816,&quot;width&quot;:442.6307785154202}"/>
</p:tagLst>
</file>

<file path=ppt/tags/tag306.xml><?xml version="1.0" encoding="utf-8"?>
<p:tagLst xmlns:p="http://schemas.openxmlformats.org/presentationml/2006/main">
  <p:tag name="KSO_WM_DIAGRAM_VIRTUALLY_FRAME" val="{&quot;height&quot;:397.7359298849489,&quot;left&quot;:476.4,&quot;top&quot;:112.56724409448816,&quot;width&quot;:442.6307785154202}"/>
</p:tagLst>
</file>

<file path=ppt/tags/tag307.xml><?xml version="1.0" encoding="utf-8"?>
<p:tagLst xmlns:p="http://schemas.openxmlformats.org/presentationml/2006/main">
  <p:tag name="KSO_WM_DIAGRAM_VIRTUALLY_FRAME" val="{&quot;height&quot;:397.7359298849489,&quot;left&quot;:476.4,&quot;top&quot;:112.56724409448816,&quot;width&quot;:442.6307785154202}"/>
</p:tagLst>
</file>

<file path=ppt/tags/tag308.xml><?xml version="1.0" encoding="utf-8"?>
<p:tagLst xmlns:p="http://schemas.openxmlformats.org/presentationml/2006/main">
  <p:tag name="KSO_WM_DIAGRAM_VIRTUALLY_FRAME" val="{&quot;height&quot;:397.7359298849489,&quot;left&quot;:476.4,&quot;top&quot;:112.56724409448816,&quot;width&quot;:442.6307785154202}"/>
</p:tagLst>
</file>

<file path=ppt/tags/tag309.xml><?xml version="1.0" encoding="utf-8"?>
<p:tagLst xmlns:p="http://schemas.openxmlformats.org/presentationml/2006/main">
  <p:tag name="KSO_WM_DIAGRAM_VIRTUALLY_FRAME" val="{&quot;height&quot;:397.7359298849489,&quot;left&quot;:476.4,&quot;top&quot;:112.56724409448816,&quot;width&quot;:442.6307785154202}"/>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0.xml><?xml version="1.0" encoding="utf-8"?>
<p:tagLst xmlns:p="http://schemas.openxmlformats.org/presentationml/2006/main">
  <p:tag name="KSO_WM_DIAGRAM_VIRTUALLY_FRAME" val="{&quot;height&quot;:397.7359298849489,&quot;left&quot;:476.4,&quot;top&quot;:112.56724409448816,&quot;width&quot;:442.6307785154202}"/>
</p:tagLst>
</file>

<file path=ppt/tags/tag311.xml><?xml version="1.0" encoding="utf-8"?>
<p:tagLst xmlns:p="http://schemas.openxmlformats.org/presentationml/2006/main">
  <p:tag name="KSO_WM_DIAGRAM_VIRTUALLY_FRAME" val="{&quot;height&quot;:397.7359298849489,&quot;left&quot;:476.4,&quot;top&quot;:112.56724409448816,&quot;width&quot;:442.6307785154202}"/>
</p:tagLst>
</file>

<file path=ppt/tags/tag312.xml><?xml version="1.0" encoding="utf-8"?>
<p:tagLst xmlns:p="http://schemas.openxmlformats.org/presentationml/2006/main">
  <p:tag name="KSO_WM_DIAGRAM_VIRTUALLY_FRAME" val="{&quot;height&quot;:397.7359298849489,&quot;left&quot;:476.4,&quot;top&quot;:112.56724409448816,&quot;width&quot;:442.6307785154202}"/>
</p:tagLst>
</file>

<file path=ppt/tags/tag313.xml><?xml version="1.0" encoding="utf-8"?>
<p:tagLst xmlns:p="http://schemas.openxmlformats.org/presentationml/2006/main">
  <p:tag name="KSO_WM_DIAGRAM_VIRTUALLY_FRAME" val="{&quot;height&quot;:397.7359298849489,&quot;left&quot;:476.4,&quot;top&quot;:112.56724409448816,&quot;width&quot;:442.6307785154202}"/>
</p:tagLst>
</file>

<file path=ppt/tags/tag314.xml><?xml version="1.0" encoding="utf-8"?>
<p:tagLst xmlns:p="http://schemas.openxmlformats.org/presentationml/2006/main">
  <p:tag name="KSO_WM_DIAGRAM_VIRTUALLY_FRAME" val="{&quot;height&quot;:397.7359298849489,&quot;left&quot;:476.4,&quot;top&quot;:112.56724409448816,&quot;width&quot;:442.6307785154202}"/>
</p:tagLst>
</file>

<file path=ppt/tags/tag315.xml><?xml version="1.0" encoding="utf-8"?>
<p:tagLst xmlns:p="http://schemas.openxmlformats.org/presentationml/2006/main">
  <p:tag name="KSO_WM_DIAGRAM_VIRTUALLY_FRAME" val="{&quot;height&quot;:397.7359298849489,&quot;left&quot;:476.4,&quot;top&quot;:112.56724409448816,&quot;width&quot;:442.6307785154202}"/>
</p:tagLst>
</file>

<file path=ppt/tags/tag316.xml><?xml version="1.0" encoding="utf-8"?>
<p:tagLst xmlns:p="http://schemas.openxmlformats.org/presentationml/2006/main">
  <p:tag name="KSO_WM_DIAGRAM_VIRTUALLY_FRAME" val="{&quot;height&quot;:397.7359298849489,&quot;left&quot;:476.4,&quot;top&quot;:112.56724409448816,&quot;width&quot;:442.6307785154202}"/>
</p:tagLst>
</file>

<file path=ppt/tags/tag317.xml><?xml version="1.0" encoding="utf-8"?>
<p:tagLst xmlns:p="http://schemas.openxmlformats.org/presentationml/2006/main">
  <p:tag name="KSO_WM_DIAGRAM_VIRTUALLY_FRAME" val="{&quot;height&quot;:397.7359298849489,&quot;left&quot;:476.4,&quot;top&quot;:112.56724409448816,&quot;width&quot;:442.6307785154202}"/>
</p:tagLst>
</file>

<file path=ppt/tags/tag318.xml><?xml version="1.0" encoding="utf-8"?>
<p:tagLst xmlns:p="http://schemas.openxmlformats.org/presentationml/2006/main">
  <p:tag name="KSO_WM_UNIT_PLACING_PICTURE_USER_VIEWPORT" val="{&quot;height&quot;:1425,&quot;width&quot;:2230}"/>
  <p:tag name="KSO_WM_DIAGRAM_VIRTUALLY_FRAME" val="{&quot;height&quot;:397.7359298849489,&quot;left&quot;:476.4,&quot;top&quot;:112.56724409448816,&quot;width&quot;:442.6307785154202}"/>
</p:tagLst>
</file>

<file path=ppt/tags/tag319.xml><?xml version="1.0" encoding="utf-8"?>
<p:tagLst xmlns:p="http://schemas.openxmlformats.org/presentationml/2006/main">
  <p:tag name="KSO_WM_DIAGRAM_VIRTUALLY_FRAME" val="{&quot;height&quot;:397.7359298849489,&quot;left&quot;:476.4,&quot;top&quot;:112.56724409448816,&quot;width&quot;:442.6307785154202}"/>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0.xml><?xml version="1.0" encoding="utf-8"?>
<p:tagLst xmlns:p="http://schemas.openxmlformats.org/presentationml/2006/main">
  <p:tag name="KSO_WM_DIAGRAM_VIRTUALLY_FRAME" val="{&quot;height&quot;:397.7359298849489,&quot;left&quot;:476.4,&quot;top&quot;:112.56724409448816,&quot;width&quot;:442.6307785154202}"/>
</p:tagLst>
</file>

<file path=ppt/tags/tag321.xml><?xml version="1.0" encoding="utf-8"?>
<p:tagLst xmlns:p="http://schemas.openxmlformats.org/presentationml/2006/main">
  <p:tag name="KSO_WM_DIAGRAM_VIRTUALLY_FRAME" val="{&quot;height&quot;:397.7359298849489,&quot;left&quot;:476.4,&quot;top&quot;:112.56724409448816,&quot;width&quot;:442.6307785154202}"/>
</p:tagLst>
</file>

<file path=ppt/tags/tag322.xml><?xml version="1.0" encoding="utf-8"?>
<p:tagLst xmlns:p="http://schemas.openxmlformats.org/presentationml/2006/main">
  <p:tag name="KSO_WM_DIAGRAM_VIRTUALLY_FRAME" val="{&quot;height&quot;:397.7359298849489,&quot;left&quot;:476.4,&quot;top&quot;:112.56724409448816,&quot;width&quot;:442.6307785154202}"/>
</p:tagLst>
</file>

<file path=ppt/tags/tag323.xml><?xml version="1.0" encoding="utf-8"?>
<p:tagLst xmlns:p="http://schemas.openxmlformats.org/presentationml/2006/main">
  <p:tag name="KSO_WM_DIAGRAM_VIRTUALLY_FRAME" val="{&quot;height&quot;:397.7359298849489,&quot;left&quot;:476.4,&quot;top&quot;:112.56724409448816,&quot;width&quot;:442.6307785154202}"/>
</p:tagLst>
</file>

<file path=ppt/tags/tag324.xml><?xml version="1.0" encoding="utf-8"?>
<p:tagLst xmlns:p="http://schemas.openxmlformats.org/presentationml/2006/main">
  <p:tag name="KSO_WM_DIAGRAM_VIRTUALLY_FRAME" val="{&quot;height&quot;:397.7359298849489,&quot;left&quot;:476.4,&quot;top&quot;:112.56724409448816,&quot;width&quot;:442.6307785154202}"/>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327.xml><?xml version="1.0" encoding="utf-8"?>
<p:tagLst xmlns:p="http://schemas.openxmlformats.org/presentationml/2006/main">
  <p:tag name="TABLE_ENDDRAG_ORIGIN_RECT" val="542*533"/>
  <p:tag name="TABLE_ENDDRAG_RECT" val="416*0*542*534"/>
</p:tagLst>
</file>

<file path=ppt/tags/tag328.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29.xml><?xml version="1.0" encoding="utf-8"?>
<p:tagLst xmlns:p="http://schemas.openxmlformats.org/presentationml/2006/main">
  <p:tag name="TABLE_ENDDRAG_ORIGIN_RECT" val="589*539"/>
  <p:tag name="TABLE_ENDDRAG_RECT" val="370*0*589*539"/>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31.xml><?xml version="1.0" encoding="utf-8"?>
<p:tagLst xmlns:p="http://schemas.openxmlformats.org/presentationml/2006/main">
  <p:tag name="TABLE_ENDDRAG_ORIGIN_RECT" val="555*529"/>
  <p:tag name="TABLE_ENDDRAG_RECT" val="410*0*555*529"/>
</p:tagLst>
</file>

<file path=ppt/tags/tag332.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33.xml><?xml version="1.0" encoding="utf-8"?>
<p:tagLst xmlns:p="http://schemas.openxmlformats.org/presentationml/2006/main">
  <p:tag name="TABLE_ENDDRAG_ORIGIN_RECT" val="862*873"/>
  <p:tag name="TABLE_ENDDRAG_RECT" val="720*0*862*873"/>
</p:tagLst>
</file>

<file path=ppt/tags/tag334.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35.xml><?xml version="1.0" encoding="utf-8"?>
<p:tagLst xmlns:p="http://schemas.openxmlformats.org/presentationml/2006/main">
  <p:tag name="TABLE_ENDDRAG_ORIGIN_RECT" val="563*539"/>
  <p:tag name="TABLE_ENDDRAG_RECT" val="410*0*563*539"/>
</p:tagLst>
</file>

<file path=ppt/tags/tag336.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37.xml><?xml version="1.0" encoding="utf-8"?>
<p:tagLst xmlns:p="http://schemas.openxmlformats.org/presentationml/2006/main">
  <p:tag name="TABLE_ENDDRAG_ORIGIN_RECT" val="546*539"/>
  <p:tag name="TABLE_ENDDRAG_RECT" val="413*-2*546*539"/>
</p:tagLst>
</file>

<file path=ppt/tags/tag338.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39.xml><?xml version="1.0" encoding="utf-8"?>
<p:tagLst xmlns:p="http://schemas.openxmlformats.org/presentationml/2006/main">
  <p:tag name="TABLE_ENDDRAG_ORIGIN_RECT" val="591*529"/>
  <p:tag name="TABLE_ENDDRAG_RECT" val="378*0*591*529"/>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0.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343.xml><?xml version="1.0" encoding="utf-8"?>
<p:tagLst xmlns:p="http://schemas.openxmlformats.org/presentationml/2006/main">
  <p:tag name="TABLE_ENDDRAG_ORIGIN_RECT" val="590*539"/>
  <p:tag name="TABLE_ENDDRAG_RECT" val="368*0*590*539"/>
</p:tagLst>
</file>

<file path=ppt/tags/tag344.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45.xml><?xml version="1.0" encoding="utf-8"?>
<p:tagLst xmlns:p="http://schemas.openxmlformats.org/presentationml/2006/main">
  <p:tag name="TABLE_ENDDRAG_ORIGIN_RECT" val="809*871"/>
  <p:tag name="TABLE_ENDDRAG_RECT" val="773*0*809*871"/>
</p:tagLst>
</file>

<file path=ppt/tags/tag346.xml><?xml version="1.0" encoding="utf-8"?>
<p:tagLst xmlns:p="http://schemas.openxmlformats.org/presentationml/2006/main">
  <p:tag name="KSO_WM_DIAGRAM_VIRTUALLY_FRAME" val="{&quot;height&quot;:80.25,&quot;left&quot;:32.35,&quot;top&quot;:26.8,&quot;width&quot;:412.4}"/>
</p:tagLst>
</file>

<file path=ppt/tags/tag347.xml><?xml version="1.0" encoding="utf-8"?>
<p:tagLst xmlns:p="http://schemas.openxmlformats.org/presentationml/2006/main">
  <p:tag name="KSO_WM_DIAGRAM_VIRTUALLY_FRAME" val="{&quot;height&quot;:80.25,&quot;left&quot;:32.35,&quot;top&quot;:26.8,&quot;width&quot;:412.4}"/>
</p:tagLst>
</file>

<file path=ppt/tags/tag348.xml><?xml version="1.0" encoding="utf-8"?>
<p:tagLst xmlns:p="http://schemas.openxmlformats.org/presentationml/2006/main">
  <p:tag name="KSO_WM_DIAGRAM_VIRTUALLY_FRAME" val="{&quot;height&quot;:80.25,&quot;left&quot;:32.35,&quot;top&quot;:26.8,&quot;width&quot;:412.4}"/>
</p:tagLst>
</file>

<file path=ppt/tags/tag349.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0.xml><?xml version="1.0" encoding="utf-8"?>
<p:tagLst xmlns:p="http://schemas.openxmlformats.org/presentationml/2006/main">
  <p:tag name="TABLE_ENDDRAG_ORIGIN_RECT" val="536*539"/>
  <p:tag name="TABLE_ENDDRAG_RECT" val="423*0*536*539"/>
</p:tagLst>
</file>

<file path=ppt/tags/tag351.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52.xml><?xml version="1.0" encoding="utf-8"?>
<p:tagLst xmlns:p="http://schemas.openxmlformats.org/presentationml/2006/main">
  <p:tag name="TABLE_ENDDRAG_ORIGIN_RECT" val="593*539"/>
  <p:tag name="TABLE_ENDDRAG_RECT" val="368*0*593*539"/>
</p:tagLst>
</file>

<file path=ppt/tags/tag353.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54.xml><?xml version="1.0" encoding="utf-8"?>
<p:tagLst xmlns:p="http://schemas.openxmlformats.org/presentationml/2006/main">
  <p:tag name="TABLE_ENDDRAG_ORIGIN_RECT" val="593*539"/>
  <p:tag name="TABLE_ENDDRAG_RECT" val="366*0*593*539"/>
</p:tagLst>
</file>

<file path=ppt/tags/tag355.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3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358.xml><?xml version="1.0" encoding="utf-8"?>
<p:tagLst xmlns:p="http://schemas.openxmlformats.org/presentationml/2006/main">
  <p:tag name="KSO_WM_DIAGRAM_VIRTUALLY_FRAME" val="{&quot;height&quot;:214.6861729696928,&quot;left&quot;:66.67259842519685,&quot;top&quot;:312.6138270303072,&quot;width&quot;:302.02740157480315}"/>
</p:tagLst>
</file>

<file path=ppt/tags/tag359.xml><?xml version="1.0" encoding="utf-8"?>
<p:tagLst xmlns:p="http://schemas.openxmlformats.org/presentationml/2006/main">
  <p:tag name="KSO_WM_DIAGRAM_VIRTUALLY_FRAME" val="{&quot;height&quot;:214.6861729696928,&quot;left&quot;:66.67259842519685,&quot;top&quot;:312.6138270303072,&quot;width&quot;:302.02740157480315}"/>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0.xml><?xml version="1.0" encoding="utf-8"?>
<p:tagLst xmlns:p="http://schemas.openxmlformats.org/presentationml/2006/main">
  <p:tag name="KSO_WM_DIAGRAM_VIRTUALLY_FRAME" val="{&quot;height&quot;:214.6861729696928,&quot;left&quot;:66.67259842519685,&quot;top&quot;:312.6138270303072,&quot;width&quot;:302.02740157480315}"/>
</p:tagLst>
</file>

<file path=ppt/tags/tag361.xml><?xml version="1.0" encoding="utf-8"?>
<p:tagLst xmlns:p="http://schemas.openxmlformats.org/presentationml/2006/main">
  <p:tag name="KSO_WM_DIAGRAM_VIRTUALLY_FRAME" val="{&quot;height&quot;:214.6861729696928,&quot;left&quot;:66.67259842519685,&quot;top&quot;:312.6138270303072,&quot;width&quot;:302.02740157480315}"/>
</p:tagLst>
</file>

<file path=ppt/tags/tag362.xml><?xml version="1.0" encoding="utf-8"?>
<p:tagLst xmlns:p="http://schemas.openxmlformats.org/presentationml/2006/main">
  <p:tag name="KSO_WM_DIAGRAM_VIRTUALLY_FRAME" val="{&quot;height&quot;:214.6861729696928,&quot;left&quot;:66.67259842519685,&quot;top&quot;:312.6138270303072,&quot;width&quot;:302.02740157480315}"/>
</p:tagLst>
</file>

<file path=ppt/tags/tag363.xml><?xml version="1.0" encoding="utf-8"?>
<p:tagLst xmlns:p="http://schemas.openxmlformats.org/presentationml/2006/main">
  <p:tag name="KSO_WM_DIAGRAM_VIRTUALLY_FRAME" val="{&quot;height&quot;:214.6861729696928,&quot;left&quot;:66.67259842519685,&quot;top&quot;:312.6138270303072,&quot;width&quot;:302.02740157480315}"/>
</p:tagLst>
</file>

<file path=ppt/tags/tag364.xml><?xml version="1.0" encoding="utf-8"?>
<p:tagLst xmlns:p="http://schemas.openxmlformats.org/presentationml/2006/main">
  <p:tag name="KSO_WM_DIAGRAM_VIRTUALLY_FRAME" val="{&quot;height&quot;:214.6861729696928,&quot;left&quot;:66.67259842519685,&quot;top&quot;:312.6138270303072,&quot;width&quot;:302.02740157480315}"/>
</p:tagLst>
</file>

<file path=ppt/tags/tag365.xml><?xml version="1.0" encoding="utf-8"?>
<p:tagLst xmlns:p="http://schemas.openxmlformats.org/presentationml/2006/main">
  <p:tag name="KSO_WM_DIAGRAM_VIRTUALLY_FRAME" val="{&quot;height&quot;:214.6861729696928,&quot;left&quot;:66.67259842519685,&quot;top&quot;:312.6138270303072,&quot;width&quot;:302.02740157480315}"/>
</p:tagLst>
</file>

<file path=ppt/tags/tag366.xml><?xml version="1.0" encoding="utf-8"?>
<p:tagLst xmlns:p="http://schemas.openxmlformats.org/presentationml/2006/main">
  <p:tag name="TABLE_ENDDRAG_ORIGIN_RECT" val="580*537"/>
  <p:tag name="TABLE_ENDDRAG_RECT" val="379*2*580*537"/>
</p:tagLst>
</file>

<file path=ppt/tags/tag367.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68.xml><?xml version="1.0" encoding="utf-8"?>
<p:tagLst xmlns:p="http://schemas.openxmlformats.org/presentationml/2006/main">
  <p:tag name="TABLE_ENDDRAG_ORIGIN_RECT" val="588*539"/>
  <p:tag name="TABLE_ENDDRAG_RECT" val="372*0*588*539"/>
</p:tagLst>
</file>

<file path=ppt/tags/tag369.xml><?xml version="1.0" encoding="utf-8"?>
<p:tagLst xmlns:p="http://schemas.openxmlformats.org/presentationml/2006/main">
  <p:tag name="KSO_WM_DIAGRAM_VIRTUALLY_FRAME" val="{&quot;height&quot;:214.6861729696928,&quot;left&quot;:53.3,&quot;top&quot;:312.6138270303072,&quot;width&quot;:283.8}"/>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0.xml><?xml version="1.0" encoding="utf-8"?>
<p:tagLst xmlns:p="http://schemas.openxmlformats.org/presentationml/2006/main">
  <p:tag name="KSO_WM_DIAGRAM_VIRTUALLY_FRAME" val="{&quot;height&quot;:214.6861729696928,&quot;left&quot;:53.3,&quot;top&quot;:312.6138270303072,&quot;width&quot;:283.8}"/>
</p:tagLst>
</file>

<file path=ppt/tags/tag371.xml><?xml version="1.0" encoding="utf-8"?>
<p:tagLst xmlns:p="http://schemas.openxmlformats.org/presentationml/2006/main">
  <p:tag name="KSO_WM_DIAGRAM_VIRTUALLY_FRAME" val="{&quot;height&quot;:214.6861729696928,&quot;left&quot;:53.3,&quot;top&quot;:312.6138270303072,&quot;width&quot;:283.8}"/>
</p:tagLst>
</file>

<file path=ppt/tags/tag372.xml><?xml version="1.0" encoding="utf-8"?>
<p:tagLst xmlns:p="http://schemas.openxmlformats.org/presentationml/2006/main">
  <p:tag name="KSO_WM_DIAGRAM_VIRTUALLY_FRAME" val="{&quot;height&quot;:214.6861729696928,&quot;left&quot;:53.3,&quot;top&quot;:312.6138270303072,&quot;width&quot;:283.8}"/>
</p:tagLst>
</file>

<file path=ppt/tags/tag373.xml><?xml version="1.0" encoding="utf-8"?>
<p:tagLst xmlns:p="http://schemas.openxmlformats.org/presentationml/2006/main">
  <p:tag name="KSO_WM_DIAGRAM_VIRTUALLY_FRAME" val="{&quot;height&quot;:214.6861729696928,&quot;left&quot;:53.3,&quot;top&quot;:312.6138270303072,&quot;width&quot;:283.8}"/>
</p:tagLst>
</file>

<file path=ppt/tags/tag374.xml><?xml version="1.0" encoding="utf-8"?>
<p:tagLst xmlns:p="http://schemas.openxmlformats.org/presentationml/2006/main">
  <p:tag name="KSO_WM_DIAGRAM_VIRTUALLY_FRAME" val="{&quot;height&quot;:214.6861729696928,&quot;left&quot;:53.3,&quot;top&quot;:312.6138270303072,&quot;width&quot;:283.8}"/>
</p:tagLst>
</file>

<file path=ppt/tags/tag375.xml><?xml version="1.0" encoding="utf-8"?>
<p:tagLst xmlns:p="http://schemas.openxmlformats.org/presentationml/2006/main">
  <p:tag name="KSO_WM_DIAGRAM_VIRTUALLY_FRAME" val="{&quot;height&quot;:214.6861729696928,&quot;left&quot;:53.3,&quot;top&quot;:312.6138270303072,&quot;width&quot;:283.8}"/>
</p:tagLst>
</file>

<file path=ppt/tags/tag376.xml><?xml version="1.0" encoding="utf-8"?>
<p:tagLst xmlns:p="http://schemas.openxmlformats.org/presentationml/2006/main">
  <p:tag name="KSO_WM_DIAGRAM_VIRTUALLY_FRAME" val="{&quot;height&quot;:214.6861729696928,&quot;left&quot;:53.3,&quot;top&quot;:312.6138270303072,&quot;width&quot;:283.8}"/>
</p:tagLst>
</file>

<file path=ppt/tags/tag377.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78.xml><?xml version="1.0" encoding="utf-8"?>
<p:tagLst xmlns:p="http://schemas.openxmlformats.org/presentationml/2006/main">
  <p:tag name="TABLE_ENDDRAG_ORIGIN_RECT" val="1028*889"/>
  <p:tag name="TABLE_ENDDRAG_RECT" val="554*0*1028*890"/>
</p:tagLst>
</file>

<file path=ppt/tags/tag379.xml><?xml version="1.0" encoding="utf-8"?>
<p:tagLst xmlns:p="http://schemas.openxmlformats.org/presentationml/2006/main">
  <p:tag name="KSO_WM_DIAGRAM_VIRTUALLY_FRAME" val="{&quot;height&quot;:214.6861729696928,&quot;left&quot;:61.5,&quot;top&quot;:312.6138270303072,&quot;width&quot;:264.45}"/>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0.xml><?xml version="1.0" encoding="utf-8"?>
<p:tagLst xmlns:p="http://schemas.openxmlformats.org/presentationml/2006/main">
  <p:tag name="KSO_WM_DIAGRAM_VIRTUALLY_FRAME" val="{&quot;height&quot;:214.6861729696928,&quot;left&quot;:61.5,&quot;top&quot;:312.6138270303072,&quot;width&quot;:264.45}"/>
</p:tagLst>
</file>

<file path=ppt/tags/tag381.xml><?xml version="1.0" encoding="utf-8"?>
<p:tagLst xmlns:p="http://schemas.openxmlformats.org/presentationml/2006/main">
  <p:tag name="KSO_WM_DIAGRAM_VIRTUALLY_FRAME" val="{&quot;height&quot;:214.6861729696928,&quot;left&quot;:61.5,&quot;top&quot;:312.6138270303072,&quot;width&quot;:264.45}"/>
</p:tagLst>
</file>

<file path=ppt/tags/tag382.xml><?xml version="1.0" encoding="utf-8"?>
<p:tagLst xmlns:p="http://schemas.openxmlformats.org/presentationml/2006/main">
  <p:tag name="KSO_WM_DIAGRAM_VIRTUALLY_FRAME" val="{&quot;height&quot;:214.6861729696928,&quot;left&quot;:61.5,&quot;top&quot;:312.6138270303072,&quot;width&quot;:264.45}"/>
</p:tagLst>
</file>

<file path=ppt/tags/tag383.xml><?xml version="1.0" encoding="utf-8"?>
<p:tagLst xmlns:p="http://schemas.openxmlformats.org/presentationml/2006/main">
  <p:tag name="KSO_WM_DIAGRAM_VIRTUALLY_FRAME" val="{&quot;height&quot;:214.6861729696928,&quot;left&quot;:61.5,&quot;top&quot;:312.6138270303072,&quot;width&quot;:264.45}"/>
</p:tagLst>
</file>

<file path=ppt/tags/tag384.xml><?xml version="1.0" encoding="utf-8"?>
<p:tagLst xmlns:p="http://schemas.openxmlformats.org/presentationml/2006/main">
  <p:tag name="KSO_WM_DIAGRAM_VIRTUALLY_FRAME" val="{&quot;height&quot;:214.6861729696928,&quot;left&quot;:61.5,&quot;top&quot;:312.6138270303072,&quot;width&quot;:264.45}"/>
</p:tagLst>
</file>

<file path=ppt/tags/tag385.xml><?xml version="1.0" encoding="utf-8"?>
<p:tagLst xmlns:p="http://schemas.openxmlformats.org/presentationml/2006/main">
  <p:tag name="KSO_WM_DIAGRAM_VIRTUALLY_FRAME" val="{&quot;height&quot;:214.6861729696928,&quot;left&quot;:61.5,&quot;top&quot;:312.6138270303072,&quot;width&quot;:264.45}"/>
</p:tagLst>
</file>

<file path=ppt/tags/tag386.xml><?xml version="1.0" encoding="utf-8"?>
<p:tagLst xmlns:p="http://schemas.openxmlformats.org/presentationml/2006/main">
  <p:tag name="KSO_WM_DIAGRAM_VIRTUALLY_FRAME" val="{&quot;height&quot;:214.6861729696928,&quot;left&quot;:61.5,&quot;top&quot;:312.6138270303072,&quot;width&quot;:264.45}"/>
</p:tagLst>
</file>

<file path=ppt/tags/tag387.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88.xml><?xml version="1.0" encoding="utf-8"?>
<p:tagLst xmlns:p="http://schemas.openxmlformats.org/presentationml/2006/main">
  <p:tag name="TABLE_ENDDRAG_ORIGIN_RECT" val="586*539"/>
  <p:tag name="TABLE_ENDDRAG_RECT" val="373*0*586*539"/>
</p:tagLst>
</file>

<file path=ppt/tags/tag389.xml><?xml version="1.0" encoding="utf-8"?>
<p:tagLst xmlns:p="http://schemas.openxmlformats.org/presentationml/2006/main">
  <p:tag name="KSO_WM_DIAGRAM_VIRTUALLY_FRAME" val="{&quot;height&quot;:214.6861729696928,&quot;left&quot;:67.23220472440946,&quot;top&quot;:312.6138270303072,&quot;width&quot;:248.76779527559057}"/>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0.xml><?xml version="1.0" encoding="utf-8"?>
<p:tagLst xmlns:p="http://schemas.openxmlformats.org/presentationml/2006/main">
  <p:tag name="KSO_WM_DIAGRAM_VIRTUALLY_FRAME" val="{&quot;height&quot;:214.6861729696928,&quot;left&quot;:67.23220472440946,&quot;top&quot;:312.6138270303072,&quot;width&quot;:248.76779527559057}"/>
</p:tagLst>
</file>

<file path=ppt/tags/tag391.xml><?xml version="1.0" encoding="utf-8"?>
<p:tagLst xmlns:p="http://schemas.openxmlformats.org/presentationml/2006/main">
  <p:tag name="KSO_WM_DIAGRAM_VIRTUALLY_FRAME" val="{&quot;height&quot;:214.6861729696928,&quot;left&quot;:67.23220472440946,&quot;top&quot;:312.6138270303072,&quot;width&quot;:248.76779527559057}"/>
</p:tagLst>
</file>

<file path=ppt/tags/tag392.xml><?xml version="1.0" encoding="utf-8"?>
<p:tagLst xmlns:p="http://schemas.openxmlformats.org/presentationml/2006/main">
  <p:tag name="KSO_WM_DIAGRAM_VIRTUALLY_FRAME" val="{&quot;height&quot;:214.6861729696928,&quot;left&quot;:67.23220472440946,&quot;top&quot;:312.6138270303072,&quot;width&quot;:248.76779527559057}"/>
</p:tagLst>
</file>

<file path=ppt/tags/tag393.xml><?xml version="1.0" encoding="utf-8"?>
<p:tagLst xmlns:p="http://schemas.openxmlformats.org/presentationml/2006/main">
  <p:tag name="KSO_WM_DIAGRAM_VIRTUALLY_FRAME" val="{&quot;height&quot;:214.6861729696928,&quot;left&quot;:67.23220472440946,&quot;top&quot;:312.6138270303072,&quot;width&quot;:248.76779527559057}"/>
</p:tagLst>
</file>

<file path=ppt/tags/tag394.xml><?xml version="1.0" encoding="utf-8"?>
<p:tagLst xmlns:p="http://schemas.openxmlformats.org/presentationml/2006/main">
  <p:tag name="KSO_WM_DIAGRAM_VIRTUALLY_FRAME" val="{&quot;height&quot;:214.6861729696928,&quot;left&quot;:67.23220472440946,&quot;top&quot;:312.6138270303072,&quot;width&quot;:248.76779527559057}"/>
</p:tagLst>
</file>

<file path=ppt/tags/tag395.xml><?xml version="1.0" encoding="utf-8"?>
<p:tagLst xmlns:p="http://schemas.openxmlformats.org/presentationml/2006/main">
  <p:tag name="KSO_WM_DIAGRAM_VIRTUALLY_FRAME" val="{&quot;height&quot;:214.6861729696928,&quot;left&quot;:67.23220472440946,&quot;top&quot;:312.6138270303072,&quot;width&quot;:248.76779527559057}"/>
</p:tagLst>
</file>

<file path=ppt/tags/tag396.xml><?xml version="1.0" encoding="utf-8"?>
<p:tagLst xmlns:p="http://schemas.openxmlformats.org/presentationml/2006/main">
  <p:tag name="KSO_WM_DIAGRAM_VIRTUALLY_FRAME" val="{&quot;height&quot;:214.6861729696928,&quot;left&quot;:67.23220472440946,&quot;top&quot;:312.6138270303072,&quot;width&quot;:248.76779527559057}"/>
</p:tagLst>
</file>

<file path=ppt/tags/tag397.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3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3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0.xml><?xml version="1.0" encoding="utf-8"?>
<p:tagLst xmlns:p="http://schemas.openxmlformats.org/presentationml/2006/main">
  <p:tag name="TABLE_ENDDRAG_ORIGIN_RECT" val="1061*890"/>
  <p:tag name="TABLE_ENDDRAG_RECT" val="521*0*1061*890"/>
</p:tagLst>
</file>

<file path=ppt/tags/tag401.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02.xml><?xml version="1.0" encoding="utf-8"?>
<p:tagLst xmlns:p="http://schemas.openxmlformats.org/presentationml/2006/main">
  <p:tag name="TABLE_ENDDRAG_ORIGIN_RECT" val="587*529"/>
  <p:tag name="TABLE_ENDDRAG_RECT" val="372*-1*587*529"/>
</p:tagLst>
</file>

<file path=ppt/tags/tag403.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04.xml><?xml version="1.0" encoding="utf-8"?>
<p:tagLst xmlns:p="http://schemas.openxmlformats.org/presentationml/2006/main">
  <p:tag name="TABLE_ENDDRAG_ORIGIN_RECT" val="1060*889"/>
  <p:tag name="TABLE_ENDDRAG_RECT" val="522*0*1060*890"/>
</p:tagLst>
</file>

<file path=ppt/tags/tag405.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06.xml><?xml version="1.0" encoding="utf-8"?>
<p:tagLst xmlns:p="http://schemas.openxmlformats.org/presentationml/2006/main">
  <p:tag name="TABLE_ENDDRAG_ORIGIN_RECT" val="1060*661"/>
  <p:tag name="TABLE_ENDDRAG_RECT" val="522*0*1060*661"/>
</p:tagLst>
</file>

<file path=ppt/tags/tag407.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08.xml><?xml version="1.0" encoding="utf-8"?>
<p:tagLst xmlns:p="http://schemas.openxmlformats.org/presentationml/2006/main">
  <p:tag name="TABLE_ENDDRAG_ORIGIN_RECT" val="940*867"/>
  <p:tag name="TABLE_ENDDRAG_RECT" val="642*0*940*867"/>
</p:tagLst>
</file>

<file path=ppt/tags/tag409.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TABLE_ENDDRAG_ORIGIN_RECT" val="915*837"/>
  <p:tag name="TABLE_ENDDRAG_RECT" val="650*0*915*837"/>
</p:tagLst>
</file>

<file path=ppt/tags/tag411.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12.xml><?xml version="1.0" encoding="utf-8"?>
<p:tagLst xmlns:p="http://schemas.openxmlformats.org/presentationml/2006/main">
  <p:tag name="TABLE_ENDDRAG_ORIGIN_RECT" val="1072*711"/>
  <p:tag name="TABLE_ENDDRAG_RECT" val="510*0*1072*711"/>
</p:tagLst>
</file>

<file path=ppt/tags/tag413.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1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diagram20216009_1*a*1"/>
  <p:tag name="KSO_WM_TEMPLATE_CATEGORY" val="diagram"/>
  <p:tag name="KSO_WM_TEMPLATE_INDEX" val="20216009"/>
  <p:tag name="KSO_WM_UNIT_LAYERLEVEL" val="1"/>
  <p:tag name="KSO_WM_TAG_VERSION" val="1.0"/>
  <p:tag name="KSO_WM_BEAUTIFY_FLAG" val=""/>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9ce4523e53b64684afd36d0a162018f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349a5816089045ee997315167069008d"/>
  <p:tag name="KSO_WM_UNIT_TEXT_FILL_FORE_SCHEMECOLOR_INDEX_BRIGHTNESS" val="0"/>
  <p:tag name="KSO_WM_UNIT_TEXT_FILL_FORE_SCHEMECOLOR_INDEX" val="13"/>
  <p:tag name="KSO_WM_UNIT_TEXT_FILL_TYPE" val="1"/>
  <p:tag name="KSO_WM_TEMPLATE_ASSEMBLE_XID" val="639afd380c9383becde6e291"/>
  <p:tag name="KSO_WM_TEMPLATE_ASSEMBLE_GROUPID" val="639afd380c9383becde6e291"/>
</p:tagLst>
</file>

<file path=ppt/tags/tag415.xml><?xml version="1.0" encoding="utf-8"?>
<p:tagLst xmlns:p="http://schemas.openxmlformats.org/presentationml/2006/main">
  <p:tag name="TABLE_ENDDRAG_ORIGIN_RECT" val="913*887"/>
  <p:tag name="TABLE_ENDDRAG_RECT" val="674*2*913*887"/>
</p:tagLst>
</file>

<file path=ppt/tags/tag416.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17.xml><?xml version="1.0" encoding="utf-8"?>
<p:tagLst xmlns:p="http://schemas.openxmlformats.org/presentationml/2006/main">
  <p:tag name="TABLE_ENDDRAG_ORIGIN_RECT" val="1025*890"/>
  <p:tag name="TABLE_ENDDRAG_RECT" val="557*0*1025*890"/>
</p:tagLst>
</file>

<file path=ppt/tags/tag418.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19.xml><?xml version="1.0" encoding="utf-8"?>
<p:tagLst xmlns:p="http://schemas.openxmlformats.org/presentationml/2006/main">
  <p:tag name="TABLE_ENDDRAG_ORIGIN_RECT" val="1001*889"/>
  <p:tag name="TABLE_ENDDRAG_RECT" val="562*0*1001*890"/>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2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diagram20216009_1*a*1"/>
  <p:tag name="KSO_WM_TEMPLATE_CATEGORY" val="diagram"/>
  <p:tag name="KSO_WM_TEMPLATE_INDEX" val="20216009"/>
  <p:tag name="KSO_WM_UNIT_LAYERLEVEL" val="1"/>
  <p:tag name="KSO_WM_TAG_VERSION" val="1.0"/>
  <p:tag name="KSO_WM_BEAUTIFY_FLAG" val=""/>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9ce4523e53b64684afd36d0a162018f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349a5816089045ee997315167069008d"/>
  <p:tag name="KSO_WM_UNIT_TEXT_FILL_FORE_SCHEMECOLOR_INDEX_BRIGHTNESS" val="0"/>
  <p:tag name="KSO_WM_UNIT_TEXT_FILL_FORE_SCHEMECOLOR_INDEX" val="13"/>
  <p:tag name="KSO_WM_UNIT_TEXT_FILL_TYPE" val="1"/>
  <p:tag name="KSO_WM_TEMPLATE_ASSEMBLE_XID" val="639afd380c9383becde6e291"/>
  <p:tag name="KSO_WM_TEMPLATE_ASSEMBLE_GROUPID" val="639afd380c9383becde6e291"/>
</p:tagLst>
</file>

<file path=ppt/tags/tag422.xml><?xml version="1.0" encoding="utf-8"?>
<p:tagLst xmlns:p="http://schemas.openxmlformats.org/presentationml/2006/main">
  <p:tag name="TABLE_ENDDRAG_ORIGIN_RECT" val="985*890"/>
  <p:tag name="TABLE_ENDDRAG_RECT" val="597*0*985*890"/>
</p:tagLst>
</file>

<file path=ppt/tags/tag423.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2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diagram20216009_1*a*1"/>
  <p:tag name="KSO_WM_TEMPLATE_CATEGORY" val="diagram"/>
  <p:tag name="KSO_WM_TEMPLATE_INDEX" val="20216009"/>
  <p:tag name="KSO_WM_UNIT_LAYERLEVEL" val="1"/>
  <p:tag name="KSO_WM_TAG_VERSION" val="1.0"/>
  <p:tag name="KSO_WM_BEAUTIFY_FLAG" val=""/>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9ce4523e53b64684afd36d0a162018f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349a5816089045ee997315167069008d"/>
  <p:tag name="KSO_WM_UNIT_TEXT_FILL_FORE_SCHEMECOLOR_INDEX_BRIGHTNESS" val="0"/>
  <p:tag name="KSO_WM_UNIT_TEXT_FILL_FORE_SCHEMECOLOR_INDEX" val="13"/>
  <p:tag name="KSO_WM_UNIT_TEXT_FILL_TYPE" val="1"/>
  <p:tag name="KSO_WM_TEMPLATE_ASSEMBLE_XID" val="639afd380c9383becde6e291"/>
  <p:tag name="KSO_WM_TEMPLATE_ASSEMBLE_GROUPID" val="639afd380c9383becde6e291"/>
</p:tagLst>
</file>

<file path=ppt/tags/tag42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diagram20216009_1*a*1"/>
  <p:tag name="KSO_WM_TEMPLATE_CATEGORY" val="diagram"/>
  <p:tag name="KSO_WM_TEMPLATE_INDEX" val="20216009"/>
  <p:tag name="KSO_WM_UNIT_LAYERLEVEL" val="1"/>
  <p:tag name="KSO_WM_TAG_VERSION" val="1.0"/>
  <p:tag name="KSO_WM_BEAUTIFY_FLAG" val=""/>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9ce4523e53b64684afd36d0a162018f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349a5816089045ee997315167069008d"/>
  <p:tag name="KSO_WM_UNIT_TEXT_FILL_FORE_SCHEMECOLOR_INDEX_BRIGHTNESS" val="0"/>
  <p:tag name="KSO_WM_UNIT_TEXT_FILL_FORE_SCHEMECOLOR_INDEX" val="13"/>
  <p:tag name="KSO_WM_UNIT_TEXT_FILL_TYPE" val="1"/>
  <p:tag name="KSO_WM_TEMPLATE_ASSEMBLE_XID" val="639afd380c9383becde6e291"/>
  <p:tag name="KSO_WM_TEMPLATE_ASSEMBLE_GROUPID" val="639afd380c9383becde6e291"/>
</p:tagLst>
</file>

<file path=ppt/tags/tag426.xml><?xml version="1.0" encoding="utf-8"?>
<p:tagLst xmlns:p="http://schemas.openxmlformats.org/presentationml/2006/main">
  <p:tag name="TABLE_ENDDRAG_ORIGIN_RECT" val="1001*889"/>
  <p:tag name="TABLE_ENDDRAG_RECT" val="581*0*1001*890"/>
</p:tagLst>
</file>

<file path=ppt/tags/tag427.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4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0.xml><?xml version="1.0" encoding="utf-8"?>
<p:tagLst xmlns:p="http://schemas.openxmlformats.org/presentationml/2006/main">
  <p:tag name="TABLE_ENDDRAG_ORIGIN_RECT" val="674*539"/>
  <p:tag name="TABLE_ENDDRAG_RECT" val="288*0*674*539"/>
</p:tagLst>
</file>

<file path=ppt/tags/tag431.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32.xml><?xml version="1.0" encoding="utf-8"?>
<p:tagLst xmlns:p="http://schemas.openxmlformats.org/presentationml/2006/main">
  <p:tag name="TABLE_ENDDRAG_ORIGIN_RECT" val="1082*890"/>
  <p:tag name="TABLE_ENDDRAG_RECT" val="500*0*1082*890"/>
</p:tagLst>
</file>

<file path=ppt/tags/tag433.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34.xml><?xml version="1.0" encoding="utf-8"?>
<p:tagLst xmlns:p="http://schemas.openxmlformats.org/presentationml/2006/main">
  <p:tag name="TABLE_ENDDRAG_ORIGIN_RECT" val="645*537"/>
  <p:tag name="TABLE_ENDDRAG_RECT" val="312*2*645*537"/>
</p:tagLst>
</file>

<file path=ppt/tags/tag435.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36.xml><?xml version="1.0" encoding="utf-8"?>
<p:tagLst xmlns:p="http://schemas.openxmlformats.org/presentationml/2006/main">
  <p:tag name="TABLE_ENDDRAG_ORIGIN_RECT" val="632*591"/>
  <p:tag name="TABLE_ENDDRAG_RECT" val="327*0*632*591"/>
</p:tagLst>
</file>

<file path=ppt/tags/tag437.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4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0.xml><?xml version="1.0" encoding="utf-8"?>
<p:tagLst xmlns:p="http://schemas.openxmlformats.org/presentationml/2006/main">
  <p:tag name="TABLE_ENDDRAG_ORIGIN_RECT" val="576*539"/>
  <p:tag name="TABLE_ENDDRAG_RECT" val="383*0*576*539"/>
</p:tagLst>
</file>

<file path=ppt/tags/tag441.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42.xml><?xml version="1.0" encoding="utf-8"?>
<p:tagLst xmlns:p="http://schemas.openxmlformats.org/presentationml/2006/main">
  <p:tag name="RESOURCE_RECORD_KEY" val="{&quot;13&quot;:[4364954],&quot;29&quot;:[50049419]}"/>
</p:tagLst>
</file>

<file path=ppt/tags/tag443.xml><?xml version="1.0" encoding="utf-8"?>
<p:tagLst xmlns:p="http://schemas.openxmlformats.org/presentationml/2006/main">
  <p:tag name="TABLE_ENDDRAG_ORIGIN_RECT" val="575*539"/>
  <p:tag name="TABLE_ENDDRAG_RECT" val="384*0*575*539"/>
</p:tagLst>
</file>

<file path=ppt/tags/tag444.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45.xml><?xml version="1.0" encoding="utf-8"?>
<p:tagLst xmlns:p="http://schemas.openxmlformats.org/presentationml/2006/main">
  <p:tag name="TABLE_ENDDRAG_ORIGIN_RECT" val="576*539"/>
  <p:tag name="TABLE_ENDDRAG_RECT" val="384*0*576*539"/>
</p:tagLst>
</file>

<file path=ppt/tags/tag446.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47.xml><?xml version="1.0" encoding="utf-8"?>
<p:tagLst xmlns:p="http://schemas.openxmlformats.org/presentationml/2006/main">
  <p:tag name="TABLE_ENDDRAG_ORIGIN_RECT" val="582*539"/>
  <p:tag name="TABLE_ENDDRAG_RECT" val="377*0*582*539"/>
</p:tagLst>
</file>

<file path=ppt/tags/tag448.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49.xml><?xml version="1.0" encoding="utf-8"?>
<p:tagLst xmlns:p="http://schemas.openxmlformats.org/presentationml/2006/main">
  <p:tag name="TABLE_ENDDRAG_ORIGIN_RECT" val="583*539"/>
  <p:tag name="TABLE_ENDDRAG_RECT" val="376*0*583*539"/>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0.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51.xml><?xml version="1.0" encoding="utf-8"?>
<p:tagLst xmlns:p="http://schemas.openxmlformats.org/presentationml/2006/main">
  <p:tag name="TABLE_ENDDRAG_ORIGIN_RECT" val="588*540"/>
  <p:tag name="TABLE_ENDDRAG_RECT" val="371*0*588*540"/>
</p:tagLst>
</file>

<file path=ppt/tags/tag452.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53.xml><?xml version="1.0" encoding="utf-8"?>
<p:tagLst xmlns:p="http://schemas.openxmlformats.org/presentationml/2006/main">
  <p:tag name="TABLE_ENDDRAG_ORIGIN_RECT" val="587*539"/>
  <p:tag name="TABLE_ENDDRAG_RECT" val="372*0*587*539"/>
</p:tagLst>
</file>

<file path=ppt/tags/tag454.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55.xml><?xml version="1.0" encoding="utf-8"?>
<p:tagLst xmlns:p="http://schemas.openxmlformats.org/presentationml/2006/main">
  <p:tag name="TABLE_ENDDRAG_ORIGIN_RECT" val="576*539"/>
  <p:tag name="TABLE_ENDDRAG_RECT" val="383*0*576*539"/>
</p:tagLst>
</file>

<file path=ppt/tags/tag456.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57.xml><?xml version="1.0" encoding="utf-8"?>
<p:tagLst xmlns:p="http://schemas.openxmlformats.org/presentationml/2006/main">
  <p:tag name="TABLE_ENDDRAG_ORIGIN_RECT" val="584*539"/>
  <p:tag name="TABLE_ENDDRAG_RECT" val="373*0*584*539"/>
</p:tagLst>
</file>

<file path=ppt/tags/tag458.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59.xml><?xml version="1.0" encoding="utf-8"?>
<p:tagLst xmlns:p="http://schemas.openxmlformats.org/presentationml/2006/main">
  <p:tag name="TABLE_ENDDRAG_ORIGIN_RECT" val="592*539"/>
  <p:tag name="TABLE_ENDDRAG_RECT" val="369*0*592*539"/>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0.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61.xml><?xml version="1.0" encoding="utf-8"?>
<p:tagLst xmlns:p="http://schemas.openxmlformats.org/presentationml/2006/main">
  <p:tag name="TABLE_ENDDRAG_ORIGIN_RECT" val="595*539"/>
  <p:tag name="TABLE_ENDDRAG_RECT" val="371*0*595*539"/>
</p:tagLst>
</file>

<file path=ppt/tags/tag462.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63.xml><?xml version="1.0" encoding="utf-8"?>
<p:tagLst xmlns:p="http://schemas.openxmlformats.org/presentationml/2006/main">
  <p:tag name="TABLE_ENDDRAG_ORIGIN_RECT" val="586*539"/>
  <p:tag name="TABLE_ENDDRAG_RECT" val="372*0*586*539"/>
</p:tagLst>
</file>

<file path=ppt/tags/tag464.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65.xml><?xml version="1.0" encoding="utf-8"?>
<p:tagLst xmlns:p="http://schemas.openxmlformats.org/presentationml/2006/main">
  <p:tag name="TABLE_ENDDRAG_ORIGIN_RECT" val="586*540"/>
  <p:tag name="TABLE_ENDDRAG_RECT" val="372*0*586*540"/>
</p:tagLst>
</file>

<file path=ppt/tags/tag466.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67.xml><?xml version="1.0" encoding="utf-8"?>
<p:tagLst xmlns:p="http://schemas.openxmlformats.org/presentationml/2006/main">
  <p:tag name="TABLE_ENDDRAG_ORIGIN_RECT" val="947*889"/>
  <p:tag name="TABLE_ENDDRAG_RECT" val="635*0*947*889"/>
</p:tagLst>
</file>

<file path=ppt/tags/tag468.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69.xml><?xml version="1.0" encoding="utf-8"?>
<p:tagLst xmlns:p="http://schemas.openxmlformats.org/presentationml/2006/main">
  <p:tag name="TABLE_ENDDRAG_ORIGIN_RECT" val="589*544"/>
  <p:tag name="TABLE_ENDDRAG_RECT" val="370*0*589*544"/>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0.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4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473.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74.xml><?xml version="1.0" encoding="utf-8"?>
<p:tagLst xmlns:p="http://schemas.openxmlformats.org/presentationml/2006/main">
  <p:tag name="TABLE_ENDDRAG_ORIGIN_RECT" val="499*539"/>
  <p:tag name="TABLE_ENDDRAG_RECT" val="460*0*499*539"/>
</p:tagLst>
</file>

<file path=ppt/tags/tag475.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76.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77.xml><?xml version="1.0" encoding="utf-8"?>
<p:tagLst xmlns:p="http://schemas.openxmlformats.org/presentationml/2006/main">
  <p:tag name="TABLE_ENDDRAG_ORIGIN_RECT" val="500*539"/>
  <p:tag name="TABLE_ENDDRAG_RECT" val="459*0*500*539"/>
</p:tagLst>
</file>

<file path=ppt/tags/tag478.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79.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0.xml><?xml version="1.0" encoding="utf-8"?>
<p:tagLst xmlns:p="http://schemas.openxmlformats.org/presentationml/2006/main">
  <p:tag name="TABLE_ENDDRAG_ORIGIN_RECT" val="506*539"/>
  <p:tag name="TABLE_ENDDRAG_RECT" val="453*0*506*539"/>
</p:tagLst>
</file>

<file path=ppt/tags/tag481.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82.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83.xml><?xml version="1.0" encoding="utf-8"?>
<p:tagLst xmlns:p="http://schemas.openxmlformats.org/presentationml/2006/main">
  <p:tag name="TABLE_ENDDRAG_ORIGIN_RECT" val="499*539"/>
  <p:tag name="TABLE_ENDDRAG_RECT" val="460*0*499*539"/>
</p:tagLst>
</file>

<file path=ppt/tags/tag484.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85.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86.xml><?xml version="1.0" encoding="utf-8"?>
<p:tagLst xmlns:p="http://schemas.openxmlformats.org/presentationml/2006/main">
  <p:tag name="TABLE_ENDDRAG_ORIGIN_RECT" val="499*539"/>
  <p:tag name="TABLE_ENDDRAG_RECT" val="460*0*499*539"/>
</p:tagLst>
</file>

<file path=ppt/tags/tag487.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88.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89.xml><?xml version="1.0" encoding="utf-8"?>
<p:tagLst xmlns:p="http://schemas.openxmlformats.org/presentationml/2006/main">
  <p:tag name="TABLE_ENDDRAG_ORIGIN_RECT" val="497*530"/>
  <p:tag name="TABLE_ENDDRAG_RECT" val="462*1*497*530"/>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0.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91.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92.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93.xml><?xml version="1.0" encoding="utf-8"?>
<p:tagLst xmlns:p="http://schemas.openxmlformats.org/presentationml/2006/main">
  <p:tag name="TABLE_ENDDRAG_ORIGIN_RECT" val="497*538"/>
  <p:tag name="TABLE_ENDDRAG_RECT" val="462*1*497*538"/>
</p:tagLst>
</file>

<file path=ppt/tags/tag494.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95.xml><?xml version="1.0" encoding="utf-8"?>
<p:tagLst xmlns:p="http://schemas.openxmlformats.org/presentationml/2006/main">
  <p:tag name="TABLE_ENDDRAG_ORIGIN_RECT" val="499*540"/>
  <p:tag name="TABLE_ENDDRAG_RECT" val="460*0*499*540"/>
</p:tagLst>
</file>

<file path=ppt/tags/tag496.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97.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498.xml><?xml version="1.0" encoding="utf-8"?>
<p:tagLst xmlns:p="http://schemas.openxmlformats.org/presentationml/2006/main">
  <p:tag name="TABLE_ENDDRAG_ORIGIN_RECT" val="499*539"/>
  <p:tag name="TABLE_ENDDRAG_RECT" val="460*0*499*539"/>
</p:tagLst>
</file>

<file path=ppt/tags/tag499.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00.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501.xml><?xml version="1.0" encoding="utf-8"?>
<p:tagLst xmlns:p="http://schemas.openxmlformats.org/presentationml/2006/main">
  <p:tag name="TABLE_ENDDRAG_ORIGIN_RECT" val="499*539"/>
  <p:tag name="TABLE_ENDDRAG_RECT" val="460*0*499*539"/>
</p:tagLst>
</file>

<file path=ppt/tags/tag502.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503.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504.xml><?xml version="1.0" encoding="utf-8"?>
<p:tagLst xmlns:p="http://schemas.openxmlformats.org/presentationml/2006/main">
  <p:tag name="TABLE_ENDDRAG_ORIGIN_RECT" val="499*539"/>
  <p:tag name="TABLE_ENDDRAG_RECT" val="460*0*499*539"/>
</p:tagLst>
</file>

<file path=ppt/tags/tag505.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506.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507.xml><?xml version="1.0" encoding="utf-8"?>
<p:tagLst xmlns:p="http://schemas.openxmlformats.org/presentationml/2006/main">
  <p:tag name="TABLE_ENDDRAG_ORIGIN_RECT" val="497*539"/>
  <p:tag name="TABLE_ENDDRAG_RECT" val="462*0*497*539"/>
</p:tagLst>
</file>

<file path=ppt/tags/tag508.xml><?xml version="1.0" encoding="utf-8"?>
<p:tagLst xmlns:p="http://schemas.openxmlformats.org/presentationml/2006/main">
  <p:tag name="KSO_WM_DIAGRAM_VIRTUALLY_FRAME" val="{&quot;height&quot;:396.3499212598425,&quot;left&quot;:79.61393700787401,&quot;top&quot;:32.12094488188976,&quot;width&quot;:449.6000000000001}"/>
</p:tagLst>
</file>

<file path=ppt/tags/tag509.xml><?xml version="1.0" encoding="utf-8"?>
<p:tagLst xmlns:p="http://schemas.openxmlformats.org/presentationml/2006/main">
  <p:tag name="KSO_WM_UNIT_ISCONTENTSTITLE" val="0"/>
  <p:tag name="KSO_WM_UNIT_ISNUMDGMTITLE" val="0"/>
  <p:tag name="KSO_WM_UNIT_PRESET_TEXT" val="LOREM IPSUM DOLOR"/>
  <p:tag name="KSO_WM_UNIT_NOCLEAR" val="0"/>
  <p:tag name="KSO_WM_UNIT_VALUE" val="20"/>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181562_20*a*1"/>
  <p:tag name="KSO_WM_TEMPLATE_CATEGORY" val="custom"/>
  <p:tag name="KSO_WM_TEMPLATE_INDEX" val="20181562"/>
  <p:tag name="KSO_WM_UNIT_LAYERLEVEL" val="1"/>
  <p:tag name="KSO_WM_TAG_VERSION" val="1.0"/>
  <p:tag name="KSO_WM_BEAUTIFY_FLAG" val="#wm#"/>
  <p:tag name="KSO_WM_UNIT_TEXT_FILL_FORE_SCHEMECOLOR_INDEX" val="16"/>
  <p:tag name="KSO_WM_UNIT_TEXT_FILL_TYPE" val="1"/>
  <p:tag name="KSO_WM_UNIT_USESOURCEFORMAT_APPLY" val="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1684_5*l_h_f*1_2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solid&quot;:{&quot;brightness&quot;:0,&quot;colorType&quot;:2,&quot;rgb&quot;:&quot;#ffffff&quot;,&quot;transparency&quot;:0},&quot;type&quot;:1},&quot;glow&quot;:{&quot;colorType&quot;:0},&quot;line&quot;:{&quot;solidLine&quot;:{&quot;brightness&quot;:0.800000011920929,&quot;colorType&quot;:1,&quot;foreColorIndex&quot;:5,&quot;transparency&quot;:0},&quot;type&quot;:1},&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PRESET_TEXT" val="单击此处输入你的智能图形项正文，文字是您思想的提炼，请尽量言简意赅"/>
  <p:tag name="KSO_WM_UNIT_LINE_FORE_SCHEMECOLOR_INDEX" val="5"/>
  <p:tag name="KSO_WM_UNIT_TEXT_TYPE" val="1"/>
  <p:tag name="KSO_WM_DIAGRAM_USE_COLOR_VALUE" val="{&quot;color_scheme&quot;:1,&quot;color_type&quot;:1,&quot;theme_color_indexes&quot;:[6,6,6,6,6,6]}"/>
</p:tagLst>
</file>

<file path=ppt/tags/tag51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1684_5*l_h_f*1_4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solid&quot;:{&quot;brightness&quot;:0,&quot;colorType&quot;:2,&quot;rgb&quot;:&quot;#ffffff&quot;,&quot;transparency&quot;:0},&quot;type&quot;:1},&quot;glow&quot;:{&quot;colorType&quot;:0},&quot;line&quot;:{&quot;solidLine&quot;:{&quot;brightness&quot;:0.800000011920929,&quot;colorType&quot;:1,&quot;foreColorIndex&quot;:5,&quot;transparency&quot;:0},&quot;type&quot;:1},&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PRESET_TEXT" val="单击此处输入你的智能图形项正文，文字是您思想的提炼，请尽量言简意赅"/>
  <p:tag name="KSO_WM_UNIT_LINE_FORE_SCHEMECOLOR_INDEX" val="5"/>
  <p:tag name="KSO_WM_UNIT_TEXT_TYPE" val="1"/>
  <p:tag name="KSO_WM_DIAGRAM_USE_COLOR_VALUE" val="{&quot;color_scheme&quot;:1,&quot;color_type&quot;:1,&quot;theme_color_indexes&quot;:[6,6,6,6,6,6]}"/>
</p:tagLst>
</file>

<file path=ppt/tags/tag51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1684_5*l_h_f*1_1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solid&quot;:{&quot;brightness&quot;:0,&quot;colorType&quot;:2,&quot;rgb&quot;:&quot;#ffffff&quot;,&quot;transparency&quot;:0},&quot;type&quot;:1},&quot;glow&quot;:{&quot;colorType&quot;:0},&quot;line&quot;:{&quot;solidLine&quot;:{&quot;brightness&quot;:0.800000011920929,&quot;colorType&quot;:1,&quot;foreColorIndex&quot;:5,&quot;transparency&quot;:0},&quot;type&quot;:1},&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PRESET_TEXT" val="单击此处输入你的智能图形项正文，文字是您思想的提炼，请尽量言简意赅"/>
  <p:tag name="KSO_WM_UNIT_LINE_FORE_SCHEMECOLOR_INDEX" val="5"/>
  <p:tag name="KSO_WM_UNIT_TEXT_TYPE" val="1"/>
  <p:tag name="KSO_WM_DIAGRAM_USE_COLOR_VALUE" val="{&quot;color_scheme&quot;:1,&quot;color_type&quot;:1,&quot;theme_color_indexes&quot;:[6,6,6,6,6,6]}"/>
</p:tagLst>
</file>

<file path=ppt/tags/tag5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84_5*l_h_a*1_1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1_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
  <p:tag name="KSO_WM_UNIT_PRESET_TEXT" val="添加标题"/>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6,6,6,6,6,6]}"/>
</p:tagLst>
</file>

<file path=ppt/tags/tag51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5_1"/>
  <p:tag name="KSO_WM_UNIT_ID" val="diagram20231684_5*l_h_f*1_5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solid&quot;:{&quot;brightness&quot;:0,&quot;colorType&quot;:2,&quot;rgb&quot;:&quot;#ffffff&quot;,&quot;transparency&quot;:0},&quot;type&quot;:1},&quot;glow&quot;:{&quot;colorType&quot;:0},&quot;line&quot;:{&quot;solidLine&quot;:{&quot;brightness&quot;:0.800000011920929,&quot;colorType&quot;:1,&quot;foreColorIndex&quot;:5,&quot;transparency&quot;:0},&quot;type&quot;:1},&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PRESET_TEXT" val="单击此处输入你的智能图形项正文，文字是您思想的提炼，请尽量言简意赅"/>
  <p:tag name="KSO_WM_UNIT_LINE_FORE_SCHEMECOLOR_INDEX" val="5"/>
  <p:tag name="KSO_WM_UNIT_TEXT_TYPE" val="1"/>
  <p:tag name="KSO_WM_DIAGRAM_USE_COLOR_VALUE" val="{&quot;color_scheme&quot;:1,&quot;color_type&quot;:1,&quot;theme_color_indexes&quot;:[6,6,6,6,6,6]}"/>
</p:tagLst>
</file>

<file path=ppt/tags/tag5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84_5*l_h_a*1_2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2_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
  <p:tag name="KSO_WM_UNIT_PRESET_TEXT" val="添加标题"/>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6,6,6,6,6,6]}"/>
</p:tagLst>
</file>

<file path=ppt/tags/tag5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84_5*l_h_i*1_2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SUBTYPE" val="d"/>
  <p:tag name="KSO_WM_UNIT_TYPE" val="l_h_i"/>
  <p:tag name="KSO_WM_UNIT_INDEX" val="1_2_1"/>
  <p:tag name="KSO_WM_UNIT_TEXT_FILL_TYPE" val="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DIAGRAM_USE_COLOR_VALUE" val="{&quot;color_scheme&quot;:1,&quot;color_type&quot;:1,&quot;theme_color_indexes&quot;:[6,6,6,6,6,6]}"/>
</p:tagLst>
</file>

<file path=ppt/tags/tag51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1684_5*l_h_f*1_3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solid&quot;:{&quot;brightness&quot;:0,&quot;colorType&quot;:2,&quot;rgb&quot;:&quot;#ffffff&quot;,&quot;transparency&quot;:0},&quot;type&quot;:1},&quot;glow&quot;:{&quot;colorType&quot;:0},&quot;line&quot;:{&quot;solidLine&quot;:{&quot;brightness&quot;:0.800000011920929,&quot;colorType&quot;:1,&quot;foreColorIndex&quot;:5,&quot;transparency&quot;:0},&quot;type&quot;:1},&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PRESET_TEXT" val="单击此处输入你的智能图形项正文，文字是您思想的提炼，请尽量言简意赅"/>
  <p:tag name="KSO_WM_UNIT_LINE_FORE_SCHEMECOLOR_INDEX" val="5"/>
  <p:tag name="KSO_WM_UNIT_TEXT_TYPE" val="1"/>
  <p:tag name="KSO_WM_DIAGRAM_USE_COLOR_VALUE" val="{&quot;color_scheme&quot;:1,&quot;color_type&quot;:1,&quot;theme_color_indexes&quot;:[6,6,6,6,6,6]}"/>
</p:tagLst>
</file>

<file path=ppt/tags/tag5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84_5*l_h_a*1_5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5_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
  <p:tag name="KSO_WM_UNIT_PRESET_TEXT" val="添加标题"/>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6,6,6,6,6,6]}"/>
</p:tagLst>
</file>

<file path=ppt/tags/tag5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84_5*l_h_i*1_5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SUBTYPE" val="d"/>
  <p:tag name="KSO_WM_UNIT_TYPE" val="l_h_i"/>
  <p:tag name="KSO_WM_UNIT_INDEX" val="1_5_1"/>
  <p:tag name="KSO_WM_UNIT_TEXT_FILL_TYPE" val="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DIAGRAM_USE_COLOR_VALUE" val="{&quot;color_scheme&quot;:1,&quot;color_type&quot;:1,&quot;theme_color_indexes&quot;:[6,6,6,6,6,6]}"/>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84_5*l_h_a*1_3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3_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6,6,6,6,6,6]}"/>
</p:tagLst>
</file>

<file path=ppt/tags/tag5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84_5*l_h_i*1_3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SUBTYPE" val="d"/>
  <p:tag name="KSO_WM_UNIT_TYPE" val="l_h_i"/>
  <p:tag name="KSO_WM_UNIT_INDEX" val="1_3_1"/>
  <p:tag name="KSO_WM_UNIT_TEXT_FILL_TYPE" val="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DIAGRAM_USE_COLOR_VALUE" val="{&quot;color_scheme&quot;:1,&quot;color_type&quot;:1,&quot;theme_color_indexes&quot;:[6,6,6,6,6,6]}"/>
</p:tagLst>
</file>

<file path=ppt/tags/tag52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1684_5*l_h_f*1_6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solid&quot;:{&quot;brightness&quot;:0,&quot;colorType&quot;:2,&quot;rgb&quot;:&quot;#ffffff&quot;,&quot;transparency&quot;:0},&quot;type&quot;:1},&quot;glow&quot;:{&quot;colorType&quot;:0},&quot;line&quot;:{&quot;solidLine&quot;:{&quot;brightness&quot;:0.800000011920929,&quot;colorType&quot;:1,&quot;foreColorIndex&quot;:5,&quot;transparency&quot;:0},&quot;type&quot;:1},&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PRESET_TEXT" val="单击此处输入你的智能图形项正文，文字是您思想的提炼，请尽量言简意赅"/>
  <p:tag name="KSO_WM_UNIT_LINE_FORE_SCHEMECOLOR_INDEX" val="5"/>
  <p:tag name="KSO_WM_UNIT_TEXT_TYPE" val="1"/>
  <p:tag name="KSO_WM_DIAGRAM_USE_COLOR_VALUE" val="{&quot;color_scheme&quot;:1,&quot;color_type&quot;:1,&quot;theme_color_indexes&quot;:[6,6,6,6,6,6]}"/>
</p:tagLst>
</file>

<file path=ppt/tags/tag52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84_5*l_h_a*1_6_1"/>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6_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6,6,6,6,6,6]}"/>
</p:tagLst>
</file>

<file path=ppt/tags/tag52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84_5*l_h_i*1_6_1"/>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UNIT_SUBTYPE" val="d"/>
  <p:tag name="KSO_WM_UNIT_TYPE" val="l_h_i"/>
  <p:tag name="KSO_WM_UNIT_INDEX" val="1_6_1"/>
  <p:tag name="KSO_WM_UNIT_TEXT_FILL_TYPE" val="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DIAGRAM_USE_COLOR_VALUE" val="{&quot;color_scheme&quot;:1,&quot;color_type&quot;:1,&quot;theme_color_indexes&quot;:[6,6,6,6,6,6]}"/>
</p:tagLst>
</file>

<file path=ppt/tags/tag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84_5*l_h_i*1_1_1"/>
  <p:tag name="KSO_WM_TEMPLATE_CATEGORY" val="diagram"/>
  <p:tag name="KSO_WM_TEMPLATE_INDEX" val="20231684"/>
  <p:tag name="KSO_WM_UNIT_LAYERLEVEL" val="1_1_1"/>
  <p:tag name="KSO_WM_TAG_VERSION" val="3.0"/>
  <p:tag name="KSO_WM_DIAGRAM_VERSION" val="3"/>
  <p:tag name="KSO_WM_DIAGRAM_COLOR_TRICK" val="1"/>
  <p:tag name="KSO_WM_DIAGRAM_COLOR_TEXT_CAN_REMOVE" val="n"/>
  <p:tag name="KSO_WM_DIAGRAM_GROUP_CODE" val="l1-1"/>
  <p:tag name="KSO_WM_UNIT_SUBTYPE" val="d"/>
  <p:tag name="KSO_WM_UNIT_TYPE" val="l_h_i"/>
  <p:tag name="KSO_WM_UNIT_INDEX" val="1_1_1"/>
  <p:tag name="KSO_WM_UNIT_TEXT_FILL_TYPE" val="1"/>
  <p:tag name="KSO_WM_DIAGRAM_MAX_ITEMCNT" val="6"/>
  <p:tag name="KSO_WM_DIAGRAM_MIN_ITEMCNT" val="2"/>
  <p:tag name="KSO_WM_DIAGRAM_VIRTUALLY_FRAME" val="{&quot;height&quot;:446.67834864338545,&quot;left&quot;:48.607244094488195,&quot;top&quot;:57.81157480314958,&quot;width&quot;:877.73566929133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DIAGRAM_USE_COLOR_VALUE" val="{&quot;color_scheme&quot;:1,&quot;color_type&quot;:1,&quot;theme_color_indexes&quot;:[6,6,6,6,6,6]}"/>
</p:tagLst>
</file>

<file path=ppt/tags/tag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84_5*l_h_a*1_4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4_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gradient&quot;:[{&quot;brightness&quot;:0,&quot;colorType&quot;:1,&quot;foreColorIndex&quot;:5,&quot;pos&quot;:1,&quot;transparency&quot;:0},{&quot;brightness&quot;:0.30000001192092896,&quot;colorType&quot;:1,&quot;foreColorIndex&quot;:5,&quot;pos&quot;:0,&quot;transparency&quot;:0}],&quot;type&quot;:3},&quot;glow&quot;:{&quot;colorType&quot;:0},&quot;line&quot;:{&quot;type&quot;:0},&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
  <p:tag name="KSO_WM_UNIT_PRESET_TEXT" val="添加标题"/>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6,6,6,6,6,6]}"/>
</p:tagLst>
</file>

<file path=ppt/tags/tag5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84_5*l_h_i*1_1_1"/>
  <p:tag name="KSO_WM_TEMPLATE_CATEGORY" val="diagram"/>
  <p:tag name="KSO_WM_TEMPLATE_INDEX" val="20231684"/>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SUBTYPE" val="d"/>
  <p:tag name="KSO_WM_UNIT_TYPE" val="l_h_i"/>
  <p:tag name="KSO_WM_UNIT_INDEX" val="1_1_1"/>
  <p:tag name="KSO_WM_UNIT_TEXT_FILL_TYPE" val="1"/>
  <p:tag name="KSO_WM_DIAGRAM_MAX_ITEMCNT" val="6"/>
  <p:tag name="KSO_WM_DIAGRAM_MIN_ITEMCNT" val="2"/>
  <p:tag name="KSO_WM_DIAGRAM_VIRTUALLY_FRAME" val="{&quot;height&quot;:484.07585740731645,&quot;left&quot;:48.607244094488195,&quot;top&quot;:49.82414259268353,&quot;width&quot;:885.792755905511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DIAGRAM_USE_COLOR_VALUE" val="{&quot;color_scheme&quot;:1,&quot;color_type&quot;:1,&quot;theme_color_indexes&quot;:[6,6,6,6,6,6]}"/>
</p:tagLst>
</file>

<file path=ppt/tags/tag528.xml><?xml version="1.0" encoding="utf-8"?>
<p:tagLst xmlns:p="http://schemas.openxmlformats.org/presentationml/2006/main">
  <p:tag name="KSO_WM_BEAUTIFY_FLAG" val="#wm#"/>
  <p:tag name="KSO_WM_TEMPLATE_CATEGORY" val="custom"/>
  <p:tag name="KSO_WM_TEMPLATE_INDEX" val="20231189"/>
  <p:tag name="resource_record_key" val="{&quot;13&quot;:[20481688,4364900],&quot;65&quot;:[20231189]}"/>
</p:tagLst>
</file>

<file path=ppt/tags/tag529.xml><?xml version="1.0" encoding="utf-8"?>
<p:tagLst xmlns:p="http://schemas.openxmlformats.org/presentationml/2006/main">
  <p:tag name="KSO_WM_UNIT_ISCONTENTSTITLE" val="0"/>
  <p:tag name="KSO_WM_UNIT_ISNUMDGMTITLE" val="0"/>
  <p:tag name="KSO_WM_UNIT_PRESET_TEXT" val="LOREM IPSUM DOLOR"/>
  <p:tag name="KSO_WM_UNIT_NOCLEAR" val="0"/>
  <p:tag name="KSO_WM_UNIT_VALUE" val="20"/>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181562_20*a*1"/>
  <p:tag name="KSO_WM_TEMPLATE_CATEGORY" val="custom"/>
  <p:tag name="KSO_WM_TEMPLATE_INDEX" val="20181562"/>
  <p:tag name="KSO_WM_UNIT_LAYERLEVEL" val="1"/>
  <p:tag name="KSO_WM_TAG_VERSION" val="1.0"/>
  <p:tag name="KSO_WM_BEAUTIFY_FLAG" val="#wm#"/>
  <p:tag name="KSO_WM_UNIT_TEXT_FILL_FORE_SCHEMECOLOR_INDEX" val="16"/>
  <p:tag name="KSO_WM_UNIT_TEXT_FILL_TYPE" val="1"/>
  <p:tag name="KSO_WM_UNIT_USESOURCEFORMAT_APPLY" val="1"/>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1_2"/>
  <p:tag name="KSO_WM_UNIT_ID" val="diagram20233581_1*m_h_i*1_1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LINE_FILL_TYPE" val="2"/>
  <p:tag name="KSO_WM_UNIT_USESOURCEFORMAT_APPLY" val="0"/>
</p:tagLst>
</file>

<file path=ppt/tags/tag531.xml><?xml version="1.0" encoding="utf-8"?>
<p:tagLst xmlns:p="http://schemas.openxmlformats.org/presentationml/2006/main">
  <p:tag name="KSO_WM_UNIT_TEXT_FILL_FORE_SCHEMECOLOR_INDEX_BRIGHTNESS" val="0.15"/>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3_1"/>
  <p:tag name="KSO_WM_UNIT_ID" val="diagram20233581_1*m_h_f*1_3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请点击此处添加您的正文，文字是您思想的提炼"/>
  <p:tag name="KSO_WM_UNIT_TEXT_FILL_FORE_SCHEMECOLOR_INDEX" val="1"/>
  <p:tag name="KSO_WM_UNIT_TEXT_FILL_TYPE" val="1"/>
  <p:tag name="KSO_WM_UNIT_TEXT_TYPE" val="1"/>
  <p:tag name="KSO_WM_UNIT_USESOURCEFORMAT_APPLY" val="0"/>
</p:tagLst>
</file>

<file path=ppt/tags/tag532.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1_1"/>
  <p:tag name="KSO_WM_UNIT_ID" val="diagram20233581_1*m_h_i*1_1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33.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2_1"/>
  <p:tag name="KSO_WM_UNIT_ID" val="diagram20233581_1*m_h_i*1_2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34.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3_1"/>
  <p:tag name="KSO_WM_UNIT_ID" val="diagram20233581_1*m_h_i*1_3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35.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2_1"/>
  <p:tag name="KSO_WM_UNIT_ID" val="diagram20233581_1*m_h_i*1_2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36.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1_1"/>
  <p:tag name="KSO_WM_UNIT_ID" val="diagram20233581_1*m_h_i*1_1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37.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2_1"/>
  <p:tag name="KSO_WM_UNIT_ID" val="diagram20233581_1*m_h_i*1_2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38.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3_1"/>
  <p:tag name="KSO_WM_UNIT_ID" val="diagram20233581_1*m_h_i*1_3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39.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2_1"/>
  <p:tag name="KSO_WM_UNIT_ID" val="diagram20233581_1*m_h_i*1_2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0.xml><?xml version="1.0" encoding="utf-8"?>
<p:tagLst xmlns:p="http://schemas.openxmlformats.org/presentationml/2006/main">
  <p:tag name="KSO_WM_UNIT_TEXT_FILL_FORE_SCHEMECOLOR_INDEX_BRIGHTNESS" val="0.15"/>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2_1"/>
  <p:tag name="KSO_WM_UNIT_ID" val="diagram20233581_1*m_h_f*1_2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请点击此处添加您的正文，文字是您思想的提炼"/>
  <p:tag name="KSO_WM_UNIT_TEXT_FILL_FORE_SCHEMECOLOR_INDEX" val="1"/>
  <p:tag name="KSO_WM_UNIT_TEXT_FILL_TYPE" val="1"/>
  <p:tag name="KSO_WM_UNIT_TEXT_TYPE" val="1"/>
  <p:tag name="KSO_WM_UNIT_USESOURCEFORMAT_APPLY" val="0"/>
</p:tagLst>
</file>

<file path=ppt/tags/tag541.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1_1"/>
  <p:tag name="KSO_WM_UNIT_ID" val="diagram20233581_1*m_h_i*1_1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42.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2_1"/>
  <p:tag name="KSO_WM_UNIT_ID" val="diagram20233581_1*m_h_i*1_2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43.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3_1"/>
  <p:tag name="KSO_WM_UNIT_ID" val="diagram20233581_1*m_h_i*1_3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44.xml><?xml version="1.0" encoding="utf-8"?>
<p:tagLst xmlns:p="http://schemas.openxmlformats.org/presentationml/2006/main">
  <p:tag name="KSO_WM_UNIT_TEXT_FILL_FORE_SCHEMECOLOR_INDEX_BRIGHTNESS" val="0.15"/>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2_1"/>
  <p:tag name="KSO_WM_UNIT_ID" val="diagram20233581_1*m_h_f*1_2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请点击此处添加您的正文，文字是您思想的提炼"/>
  <p:tag name="KSO_WM_UNIT_TEXT_FILL_FORE_SCHEMECOLOR_INDEX" val="1"/>
  <p:tag name="KSO_WM_UNIT_TEXT_FILL_TYPE" val="1"/>
  <p:tag name="KSO_WM_UNIT_TEXT_TYPE" val="1"/>
  <p:tag name="KSO_WM_UNIT_USESOURCEFORMAT_APPLY" val="0"/>
</p:tagLst>
</file>

<file path=ppt/tags/tag545.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2_1"/>
  <p:tag name="KSO_WM_UNIT_ID" val="diagram20233581_1*m_h_i*1_2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46.xml><?xml version="1.0" encoding="utf-8"?>
<p:tagLst xmlns:p="http://schemas.openxmlformats.org/presentationml/2006/main">
  <p:tag name="KSO_WM_UNIT_TEXT_FILL_FORE_SCHEMECOLOR_INDEX_BRIGHTNESS" val="0.15"/>
  <p:tag name="KSO_WM_UNIT_HIGHLIGHT" val="0"/>
  <p:tag name="KSO_WM_UNIT_COMPATIBLE" val="0"/>
  <p:tag name="KSO_WM_UNIT_DIAGRAM_ISNUMVISUAL" val="0"/>
  <p:tag name="KSO_WM_UNIT_DIAGRAM_ISREFERUNIT" val="0"/>
  <p:tag name="KSO_WM_UNIT_SUBTYPE" val="d"/>
  <p:tag name="KSO_WM_UNIT_TYPE" val="m_h_i"/>
  <p:tag name="KSO_WM_UNIT_INDEX" val="1_3_1"/>
  <p:tag name="KSO_WM_UNIT_ID" val="diagram20233581_1*m_h_i*1_3_1"/>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0"/>
</p:tagLst>
</file>

<file path=ppt/tags/tag5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3_2"/>
  <p:tag name="KSO_WM_UNIT_ID" val="diagram20233581_1*m_h_i*1_3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TEXT_FILL_FORE_SCHEMECOLOR_INDEX" val="13"/>
  <p:tag name="KSO_WM_UNIT_TEXT_FILL_TYPE" val="1"/>
  <p:tag name="KSO_WM_UNIT_USESOURCEFORMAT_APPLY" val="0"/>
</p:tagLst>
</file>

<file path=ppt/tags/tag5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1_3"/>
  <p:tag name="KSO_WM_UNIT_ID" val="diagram20233581_1*m_h_i*1_1_3"/>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solid&quot;:{&quot;brightness&quot;:0,&quot;colorType&quot;:2,&quot;rgb&quot;:&quot;#ffffff&quot;,&quot;transparency&quot;:0},&quot;type&quot;:1},&quot;glow&quot;:{&quot;colorType&quot;:0},&quot;line&quot;:{&quot;solidLine&quot;:{&quot;brightness&quot;:0.6000000238418579,&quot;colorType&quot;:1,&quot;foreColorIndex&quot;:5,&quot;transparency&quot;:0},&quot;type&quot;:1},&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UNIT_LINE_FORE_SCHEMECOLOR_INDEX" val="5"/>
  <p:tag name="KSO_WM_UNIT_LINE_FILL_TYPE" val="2"/>
  <p:tag name="KSO_WM_UNIT_SHADOW_SCHEMECOLOR_INDEX" val="5"/>
  <p:tag name="KSO_WM_UNIT_TEXT_FILL_FORE_SCHEMECOLOR_INDEX" val="2"/>
  <p:tag name="KSO_WM_UNIT_TEXT_FILL_TYPE" val="1"/>
  <p:tag name="KSO_WM_UNIT_USESOURCEFORMAT_APPLY" val="0"/>
</p:tagLst>
</file>

<file path=ppt/tags/tag5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1_3"/>
  <p:tag name="KSO_WM_UNIT_ID" val="diagram20233581_1*m_h_i*1_1_3"/>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solid&quot;:{&quot;brightness&quot;:0,&quot;colorType&quot;:2,&quot;rgb&quot;:&quot;#ffffff&quot;,&quot;transparency&quot;:0},&quot;type&quot;:1},&quot;glow&quot;:{&quot;colorType&quot;:0},&quot;line&quot;:{&quot;solidLine&quot;:{&quot;brightness&quot;:0.6000000238418579,&quot;colorType&quot;:1,&quot;foreColorIndex&quot;:5,&quot;transparency&quot;:0},&quot;type&quot;:1},&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UNIT_LINE_FORE_SCHEMECOLOR_INDEX" val="5"/>
  <p:tag name="KSO_WM_UNIT_LINE_FILL_TYPE" val="2"/>
  <p:tag name="KSO_WM_UNIT_SHADOW_SCHEMECOLOR_INDEX" val="5"/>
  <p:tag name="KSO_WM_UNIT_TEXT_FILL_FORE_SCHEMECOLOR_INDEX" val="2"/>
  <p:tag name="KSO_WM_UNIT_TEXT_FILL_TYPE" val="1"/>
  <p:tag name="KSO_WM_UNIT_USESOURCEFORMAT_APPLY" val="0"/>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1_2"/>
  <p:tag name="KSO_WM_UNIT_ID" val="diagram20233581_1*m_h_i*1_1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LINE_FILL_TYPE" val="2"/>
  <p:tag name="KSO_WM_UNIT_USESOURCEFORMAT_APPLY" val="0"/>
</p:tagLst>
</file>

<file path=ppt/tags/tag5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1_2"/>
  <p:tag name="KSO_WM_UNIT_ID" val="diagram20233581_1*m_h_i*1_1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LINE_FILL_TYPE" val="2"/>
  <p:tag name="KSO_WM_UNIT_USESOURCEFORMAT_APPLY" val="0"/>
</p:tagLst>
</file>

<file path=ppt/tags/tag5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1_2"/>
  <p:tag name="KSO_WM_UNIT_ID" val="diagram20233581_1*m_h_i*1_1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LINE_FILL_TYPE" val="2"/>
  <p:tag name="KSO_WM_UNIT_USESOURCEFORMAT_APPLY" val="0"/>
</p:tagLst>
</file>

<file path=ppt/tags/tag5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1_2"/>
  <p:tag name="KSO_WM_UNIT_ID" val="diagram20233581_1*m_h_i*1_1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LINE_FILL_TYPE" val="2"/>
  <p:tag name="KSO_WM_UNIT_USESOURCEFORMAT_APPLY" val="0"/>
</p:tagLst>
</file>

<file path=ppt/tags/tag5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1_2"/>
  <p:tag name="KSO_WM_UNIT_ID" val="diagram20233581_1*m_h_i*1_1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LINE_FILL_TYPE" val="2"/>
  <p:tag name="KSO_WM_UNIT_USESOURCEFORMAT_APPLY" val="0"/>
</p:tagLst>
</file>

<file path=ppt/tags/tag5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1_2"/>
  <p:tag name="KSO_WM_UNIT_ID" val="diagram20233581_1*m_h_i*1_1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LINE_FILL_TYPE" val="2"/>
  <p:tag name="KSO_WM_UNIT_USESOURCEFORMAT_APPLY" val="0"/>
</p:tagLst>
</file>

<file path=ppt/tags/tag5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1_2"/>
  <p:tag name="KSO_WM_UNIT_ID" val="diagram20233581_1*m_h_i*1_1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LINE_FILL_TYPE" val="2"/>
  <p:tag name="KSO_WM_UNIT_USESOURCEFORMAT_APPLY" val="0"/>
</p:tagLst>
</file>

<file path=ppt/tags/tag5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1_2"/>
  <p:tag name="KSO_WM_UNIT_ID" val="diagram20233581_1*m_h_i*1_1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714.8960629921261,&quot;left&quot;:120.34999999999945,&quot;top&quot;:145.4,&quot;width&quot;:1418.1205511811029}"/>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LINE_FILL_TYPE" val="2"/>
  <p:tag name="KSO_WM_UNIT_USESOURCEFORMAT_APPLY" val="0"/>
</p:tagLst>
</file>

<file path=ppt/tags/tag5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3_2"/>
  <p:tag name="KSO_WM_UNIT_ID" val="diagram20233581_1*m_h_i*1_3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TEXT_FILL_FORE_SCHEMECOLOR_INDEX" val="13"/>
  <p:tag name="KSO_WM_UNIT_TEXT_FILL_TYPE" val="1"/>
  <p:tag name="KSO_WM_UNIT_USESOURCEFORMAT_APPLY" val="0"/>
</p:tagLst>
</file>

<file path=ppt/tags/tag5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h_i"/>
  <p:tag name="KSO_WM_UNIT_INDEX" val="1_3_2"/>
  <p:tag name="KSO_WM_UNIT_ID" val="diagram20233581_1*m_h_i*1_3_2"/>
  <p:tag name="KSO_WM_TEMPLATE_CATEGORY" val="diagram"/>
  <p:tag name="KSO_WM_TEMPLATE_INDEX" val="2023358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6"/>
  <p:tag name="KSO_WM_DIAGRAM_VIRTUALLY_FRAME" val="{&quot;height&quot;:839.8141052246094,&quot;left&quot;:32.195117648868106,&quot;top&quot;:22.449994631789785,&quot;width&quot;:1703.7161059571167}"/>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TEXT_FILL_FORE_SCHEMECOLOR_INDEX" val="13"/>
  <p:tag name="KSO_WM_UNIT_TEXT_FILL_TYPE" val="1"/>
  <p:tag name="KSO_WM_UNIT_USESOURCEFORMAT_APPLY" val="0"/>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0.xml><?xml version="1.0" encoding="utf-8"?>
<p:tagLst xmlns:p="http://schemas.openxmlformats.org/presentationml/2006/main">
  <p:tag name="KSO_WM_BEAUTIFY_FLAG" val="#wm#"/>
  <p:tag name="KSO_WM_TEMPLATE_CATEGORY" val="custom"/>
  <p:tag name="KSO_WM_TEMPLATE_INDEX" val="20231189"/>
</p:tagLst>
</file>

<file path=ppt/tags/tag561.xml><?xml version="1.0" encoding="utf-8"?>
<p:tagLst xmlns:p="http://schemas.openxmlformats.org/presentationml/2006/main">
  <p:tag name="KSO_WM_UNIT_PLACING_PICTURE_USER_VIEWPORT" val="{&quot;height&quot;:10801,&quot;width&quot;:19200}"/>
</p:tagLst>
</file>

<file path=ppt/tags/tag562.xml><?xml version="1.0" encoding="utf-8"?>
<p:tagLst xmlns:p="http://schemas.openxmlformats.org/presentationml/2006/main">
  <p:tag name="KSO_WM_UNIT_ISCONTENTSTITLE" val="0"/>
  <p:tag name="KSO_WM_UNIT_ISNUMDGMTITLE" val="0"/>
  <p:tag name="KSO_WM_UNIT_PRESET_TEXT" val="LOREM IPSUM DOLOR"/>
  <p:tag name="KSO_WM_UNIT_NOCLEAR" val="0"/>
  <p:tag name="KSO_WM_UNIT_VALUE" val="20"/>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181562_20*a*1"/>
  <p:tag name="KSO_WM_TEMPLATE_CATEGORY" val="custom"/>
  <p:tag name="KSO_WM_TEMPLATE_INDEX" val="20181562"/>
  <p:tag name="KSO_WM_UNIT_LAYERLEVEL" val="1"/>
  <p:tag name="KSO_WM_TAG_VERSION" val="1.0"/>
  <p:tag name="KSO_WM_BEAUTIFY_FLAG" val="#wm#"/>
  <p:tag name="KSO_WM_UNIT_TEXT_FILL_FORE_SCHEMECOLOR_INDEX" val="16"/>
  <p:tag name="KSO_WM_UNIT_TEXT_FILL_TYPE" val="1"/>
  <p:tag name="KSO_WM_UNIT_USESOURCEFORMAT_APPLY" val="1"/>
</p:tagLst>
</file>

<file path=ppt/tags/tag5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41_5*n_h_i*1_2_1"/>
  <p:tag name="KSO_WM_TEMPLATE_CATEGORY" val="diagram"/>
  <p:tag name="KSO_WM_TEMPLATE_INDEX" val="20231641"/>
  <p:tag name="KSO_WM_UNIT_LAYERLEVEL" val="1_1_1"/>
  <p:tag name="KSO_WM_TAG_VERSION" val="3.0"/>
  <p:tag name="KSO_WM_BEAUTIFY_FLAG" val="#wm#"/>
  <p:tag name="KSO_WM_DIAGRAM_VERSION" val="3"/>
  <p:tag name="KSO_WM_DIAGRAM_COLOR_TRICK" val="2"/>
  <p:tag name="KSO_WM_DIAGRAM_COLOR_TEXT_CAN_REMOVE" val="n"/>
  <p:tag name="KSO_WM_DIAGRAM_GROUP_CODE" val="n1-1"/>
  <p:tag name="KSO_WM_UNIT_TYPE" val="n_h_i"/>
  <p:tag name="KSO_WM_UNIT_INDEX" val="1_2_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gradient&quot;:[{&quot;brightness&quot;:0,&quot;colorType&quot;:1,&quot;foreColorIndex&quot;:5,&quot;pos&quot;:0,&quot;transparency&quot;:0},{&quot;brightness&quot;:0,&quot;colorType&quot;:1,&quot;foreColorIndex&quot;:6,&quot;pos&quot;:1,&quot;transparency&quot;:0}],&quot;type&quot;:3},&quot;glow&quot;:{&quot;colorType&quot;:0},&quot;line&quot;:{&quot;type&quot;:0},&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6,6,6,6,6,6]}"/>
</p:tagLst>
</file>

<file path=ppt/tags/tag564.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n_h_i"/>
  <p:tag name="KSO_WM_UNIT_INDEX" val="1_1_1"/>
  <p:tag name="KSO_WM_UNIT_ID" val="diagram20231641_5*n_h_i*1_1_1"/>
  <p:tag name="KSO_WM_TEMPLATE_CATEGORY" val="diagram"/>
  <p:tag name="KSO_WM_TEMPLATE_INDEX" val="20231641"/>
  <p:tag name="KSO_WM_UNIT_LAYERLEVEL" val="1_1_1"/>
  <p:tag name="KSO_WM_TAG_VERSION" val="3.0"/>
  <p:tag name="KSO_WM_BEAUTIFY_FLAG" val="#wm#"/>
  <p:tag name="KSO_WM_DIAGRAM_GROUP_CODE" val="n1-1"/>
  <p:tag name="KSO_WM_DIAGRAM_VERSION" val="3"/>
  <p:tag name="KSO_WM_DIAGRAM_COLOR_TRICK" val="2"/>
  <p:tag name="KSO_WM_DIAGRAM_COLOR_TEXT_CAN_REMOVE" val="n"/>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DIAGRAM_USE_COLOR_VALUE" val="{&quot;color_scheme&quot;:1,&quot;color_type&quot;:1,&quot;theme_color_indexes&quot;:[6,6,6,6,6,6]}"/>
</p:tagLst>
</file>

<file path=ppt/tags/tag56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641_5*n_h_a*1_1_1"/>
  <p:tag name="KSO_WM_TEMPLATE_CATEGORY" val="diagram"/>
  <p:tag name="KSO_WM_TEMPLATE_INDEX" val="20231641"/>
  <p:tag name="KSO_WM_UNIT_LAYERLEVEL" val="1_1_1"/>
  <p:tag name="KSO_WM_TAG_VERSION" val="3.0"/>
  <p:tag name="KSO_WM_BEAUTIFY_FLAG" val="#wm#"/>
  <p:tag name="KSO_WM_DIAGRAM_GROUP_CODE" val="n1-1"/>
  <p:tag name="KSO_WM_DIAGRAM_VERSION" val="3"/>
  <p:tag name="KSO_WM_DIAGRAM_COLOR_TRICK" val="2"/>
  <p:tag name="KSO_WM_DIAGRAM_COLOR_TEXT_CAN_REMOVE" val="n"/>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gradient&quot;:[{&quot;brightness&quot;:0,&quot;colorType&quot;:1,&quot;foreColorIndex&quot;:5,&quot;pos&quot;:0,&quot;transparency&quot;:0},{&quot;brightness&quot;:0,&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DIAGRAM_USE_COLOR_VALUE" val="{&quot;color_scheme&quot;:1,&quot;color_type&quot;:1,&quot;theme_color_indexes&quot;:[6,6,6,6,6,6]}"/>
</p:tagLst>
</file>

<file path=ppt/tags/tag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2"/>
  <p:tag name="KSO_WM_UNIT_ID" val="diagram20231641_5*n_h_h_i*1_2_1_2"/>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UNIT_TEXT_FILL_TYPE" val="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
  <p:tag name="KSO_WM_UNIT_FILL_TYPE" val="1"/>
  <p:tag name="KSO_WM_UNIT_FILL_FORE_SCHEMECOLOR_INDEX" val="5"/>
  <p:tag name="KSO_WM_UNIT_FILL_FORE_SCHEMECOLOR_INDEX_BRIGHTNESS" val="0"/>
  <p:tag name="KSO_WM_DIAGRAM_USE_COLOR_VALUE" val="{&quot;color_scheme&quot;:1,&quot;color_type&quot;:1,&quot;theme_color_indexes&quot;:[6,6,6,6,6,6]}"/>
</p:tagLst>
</file>

<file path=ppt/tags/tag5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2"/>
  <p:tag name="KSO_WM_UNIT_ID" val="diagram20231641_5*n_h_h_i*1_2_2_2"/>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UNIT_TEXT_FILL_TYPE" val="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2"/>
  <p:tag name="KSO_WM_UNIT_FILL_TYPE" val="1"/>
  <p:tag name="KSO_WM_UNIT_FILL_FORE_SCHEMECOLOR_INDEX" val="6"/>
  <p:tag name="KSO_WM_UNIT_FILL_FORE_SCHEMECOLOR_INDEX_BRIGHTNESS" val="0"/>
  <p:tag name="KSO_WM_DIAGRAM_USE_COLOR_VALUE" val="{&quot;color_scheme&quot;:1,&quot;color_type&quot;:1,&quot;theme_color_indexes&quot;:[6,6,6,6,6,6]}"/>
</p:tagLst>
</file>

<file path=ppt/tags/tag5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3_2"/>
  <p:tag name="KSO_WM_UNIT_ID" val="diagram20231641_5*n_h_h_i*1_2_3_2"/>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UNIT_TEXT_FILL_TYPE" val="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3"/>
  <p:tag name="KSO_WM_UNIT_FILL_TYPE" val="1"/>
  <p:tag name="KSO_WM_UNIT_FILL_FORE_SCHEMECOLOR_INDEX" val="5"/>
  <p:tag name="KSO_WM_UNIT_FILL_FORE_SCHEMECOLOR_INDEX_BRIGHTNESS" val="0"/>
  <p:tag name="KSO_WM_DIAGRAM_USE_COLOR_VALUE" val="{&quot;color_scheme&quot;:1,&quot;color_type&quot;:1,&quot;theme_color_indexes&quot;:[6,6,6,6,6,6]}"/>
</p:tagLst>
</file>

<file path=ppt/tags/tag5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6_2"/>
  <p:tag name="KSO_WM_UNIT_ID" val="diagram20231641_5*n_h_h_i*1_2_6_2"/>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UNIT_TEXT_FILL_TYPE" val="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6"/>
  <p:tag name="KSO_WM_UNIT_FILL_TYPE" val="1"/>
  <p:tag name="KSO_WM_UNIT_FILL_FORE_SCHEMECOLOR_INDEX" val="6"/>
  <p:tag name="KSO_WM_UNIT_FILL_FORE_SCHEMECOLOR_INDEX_BRIGHTNESS" val="0"/>
  <p:tag name="KSO_WM_DIAGRAM_USE_COLOR_VALUE" val="{&quot;color_scheme&quot;:1,&quot;color_type&quot;:1,&quot;theme_color_indexes&quot;:[6,6,6,6,6,6]}"/>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5_2"/>
  <p:tag name="KSO_WM_UNIT_ID" val="diagram20231641_5*n_h_h_i*1_2_5_2"/>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UNIT_TEXT_FILL_TYPE" val="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5"/>
  <p:tag name="KSO_WM_UNIT_FILL_TYPE" val="1"/>
  <p:tag name="KSO_WM_UNIT_FILL_FORE_SCHEMECOLOR_INDEX" val="5"/>
  <p:tag name="KSO_WM_UNIT_FILL_FORE_SCHEMECOLOR_INDEX_BRIGHTNESS" val="0"/>
  <p:tag name="KSO_WM_DIAGRAM_USE_COLOR_VALUE" val="{&quot;color_scheme&quot;:1,&quot;color_type&quot;:1,&quot;theme_color_indexes&quot;:[6,6,6,6,6,6]}"/>
</p:tagLst>
</file>

<file path=ppt/tags/tag5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4_2"/>
  <p:tag name="KSO_WM_UNIT_ID" val="diagram20231641_5*n_h_h_i*1_2_4_2"/>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UNIT_TEXT_FILL_TYPE" val="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4"/>
  <p:tag name="KSO_WM_UNIT_FILL_TYPE" val="1"/>
  <p:tag name="KSO_WM_UNIT_FILL_FORE_SCHEMECOLOR_INDEX" val="6"/>
  <p:tag name="KSO_WM_UNIT_FILL_FORE_SCHEMECOLOR_INDEX_BRIGHTNESS" val="0"/>
  <p:tag name="KSO_WM_DIAGRAM_USE_COLOR_VALUE" val="{&quot;color_scheme&quot;:1,&quot;color_type&quot;:1,&quot;theme_color_indexes&quot;:[6,6,6,6,6,6]}"/>
</p:tagLst>
</file>

<file path=ppt/tags/tag57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41_5*n_h_h_i*1_2_5_1"/>
  <p:tag name="KSO_WM_TEMPLATE_CATEGORY" val="diagram"/>
  <p:tag name="KSO_WM_TEMPLATE_INDEX" val="20231641"/>
  <p:tag name="KSO_WM_UNIT_LAYERLEVEL" val="1_1_1_1"/>
  <p:tag name="KSO_WM_TAG_VERSION" val="3.0"/>
  <p:tag name="KSO_WM_DIAGRAM_VERSION" val="3"/>
  <p:tag name="KSO_WM_DIAGRAM_COLOR_TRICK" val="2"/>
  <p:tag name="KSO_WM_DIAGRAM_COLOR_TEXT_CAN_REMOVE" val="n"/>
  <p:tag name="KSO_WM_DIAGRAM_GROUP_CODE" val="n1-1"/>
  <p:tag name="KSO_WM_UNIT_TYPE" val="n_h_h_i"/>
  <p:tag name="KSO_WM_UNIT_INDEX" val="1_2_5_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6,6,6,6,6,6]}"/>
</p:tagLst>
</file>

<file path=ppt/tags/tag57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41_5*n_h_h_i*1_2_4_1"/>
  <p:tag name="KSO_WM_TEMPLATE_CATEGORY" val="diagram"/>
  <p:tag name="KSO_WM_TEMPLATE_INDEX" val="20231641"/>
  <p:tag name="KSO_WM_UNIT_LAYERLEVEL" val="1_1_1_1"/>
  <p:tag name="KSO_WM_TAG_VERSION" val="3.0"/>
  <p:tag name="KSO_WM_DIAGRAM_VERSION" val="3"/>
  <p:tag name="KSO_WM_DIAGRAM_COLOR_TRICK" val="2"/>
  <p:tag name="KSO_WM_DIAGRAM_COLOR_TEXT_CAN_REMOVE" val="n"/>
  <p:tag name="KSO_WM_DIAGRAM_GROUP_CODE" val="n1-1"/>
  <p:tag name="KSO_WM_UNIT_TYPE" val="n_h_h_i"/>
  <p:tag name="KSO_WM_UNIT_INDEX" val="1_2_4_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6,&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DIAGRAM_USE_COLOR_VALUE" val="{&quot;color_scheme&quot;:1,&quot;color_type&quot;:1,&quot;theme_color_indexes&quot;:[6,6,6,6,6,6]}"/>
</p:tagLst>
</file>

<file path=ppt/tags/tag57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41_5*n_h_h_i*1_2_1_1"/>
  <p:tag name="KSO_WM_TEMPLATE_CATEGORY" val="diagram"/>
  <p:tag name="KSO_WM_TEMPLATE_INDEX" val="20231641"/>
  <p:tag name="KSO_WM_UNIT_LAYERLEVEL" val="1_1_1_1"/>
  <p:tag name="KSO_WM_TAG_VERSION" val="3.0"/>
  <p:tag name="KSO_WM_DIAGRAM_VERSION" val="3"/>
  <p:tag name="KSO_WM_DIAGRAM_COLOR_TRICK" val="2"/>
  <p:tag name="KSO_WM_DIAGRAM_COLOR_TEXT_CAN_REMOVE" val="n"/>
  <p:tag name="KSO_WM_DIAGRAM_GROUP_CODE" val="n1-1"/>
  <p:tag name="KSO_WM_UNIT_TYPE" val="n_h_h_i"/>
  <p:tag name="KSO_WM_UNIT_INDEX" val="1_2_1_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6,6,6,6,6,6]}"/>
</p:tagLst>
</file>

<file path=ppt/tags/tag5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41_5*n_h_h_i*1_2_2_1"/>
  <p:tag name="KSO_WM_TEMPLATE_CATEGORY" val="diagram"/>
  <p:tag name="KSO_WM_TEMPLATE_INDEX" val="20231641"/>
  <p:tag name="KSO_WM_UNIT_LAYERLEVEL" val="1_1_1_1"/>
  <p:tag name="KSO_WM_TAG_VERSION" val="3.0"/>
  <p:tag name="KSO_WM_DIAGRAM_VERSION" val="3"/>
  <p:tag name="KSO_WM_DIAGRAM_COLOR_TRICK" val="2"/>
  <p:tag name="KSO_WM_DIAGRAM_COLOR_TEXT_CAN_REMOVE" val="n"/>
  <p:tag name="KSO_WM_DIAGRAM_GROUP_CODE" val="n1-1"/>
  <p:tag name="KSO_WM_UNIT_TYPE" val="n_h_h_i"/>
  <p:tag name="KSO_WM_UNIT_INDEX" val="1_2_2_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6,&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DIAGRAM_USE_COLOR_VALUE" val="{&quot;color_scheme&quot;:1,&quot;color_type&quot;:1,&quot;theme_color_indexes&quot;:[6,6,6,6,6,6]}"/>
</p:tagLst>
</file>

<file path=ppt/tags/tag57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41_5*n_h_h_i*1_2_6_1"/>
  <p:tag name="KSO_WM_TEMPLATE_CATEGORY" val="diagram"/>
  <p:tag name="KSO_WM_TEMPLATE_INDEX" val="20231641"/>
  <p:tag name="KSO_WM_UNIT_LAYERLEVEL" val="1_1_1_1"/>
  <p:tag name="KSO_WM_TAG_VERSION" val="3.0"/>
  <p:tag name="KSO_WM_DIAGRAM_VERSION" val="3"/>
  <p:tag name="KSO_WM_DIAGRAM_COLOR_TRICK" val="2"/>
  <p:tag name="KSO_WM_DIAGRAM_COLOR_TEXT_CAN_REMOVE" val="n"/>
  <p:tag name="KSO_WM_DIAGRAM_GROUP_CODE" val="n1-1"/>
  <p:tag name="KSO_WM_UNIT_TYPE" val="n_h_h_i"/>
  <p:tag name="KSO_WM_UNIT_INDEX" val="1_2_6_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6,&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DIAGRAM_USE_COLOR_VALUE" val="{&quot;color_scheme&quot;:1,&quot;color_type&quot;:1,&quot;theme_color_indexes&quot;:[6,6,6,6,6,6]}"/>
</p:tagLst>
</file>

<file path=ppt/tags/tag57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41_5*n_h_h_i*1_2_3_1"/>
  <p:tag name="KSO_WM_TEMPLATE_CATEGORY" val="diagram"/>
  <p:tag name="KSO_WM_TEMPLATE_INDEX" val="20231641"/>
  <p:tag name="KSO_WM_UNIT_LAYERLEVEL" val="1_1_1_1"/>
  <p:tag name="KSO_WM_TAG_VERSION" val="3.0"/>
  <p:tag name="KSO_WM_DIAGRAM_VERSION" val="3"/>
  <p:tag name="KSO_WM_DIAGRAM_COLOR_TRICK" val="2"/>
  <p:tag name="KSO_WM_DIAGRAM_COLOR_TEXT_CAN_REMOVE" val="n"/>
  <p:tag name="KSO_WM_DIAGRAM_GROUP_CODE" val="n1-1"/>
  <p:tag name="KSO_WM_UNIT_TYPE" val="n_h_h_i"/>
  <p:tag name="KSO_WM_UNIT_INDEX" val="1_2_3_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solid&quot;:{&quot;brightness&quot;:0,&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6,6,6,6,6,6]}"/>
</p:tagLst>
</file>

<file path=ppt/tags/tag57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3_1"/>
  <p:tag name="KSO_WM_UNIT_ID" val="diagram20231641_5*n_h_h_f*1_2_3_1"/>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6,6,6,6,6,6]}"/>
</p:tagLst>
</file>

<file path=ppt/tags/tag57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6_1"/>
  <p:tag name="KSO_WM_UNIT_ID" val="diagram20231641_5*n_h_h_f*1_2_6_1"/>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6,6,6,6,6,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8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2_1"/>
  <p:tag name="KSO_WM_UNIT_ID" val="diagram20231641_5*n_h_h_f*1_2_2_1"/>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6,6,6,6,6,6]}"/>
</p:tagLst>
</file>

<file path=ppt/tags/tag58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641_5*n_h_h_f*1_2_1_1"/>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6,6,6,6,6,6]}"/>
</p:tagLst>
</file>

<file path=ppt/tags/tag58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4_1"/>
  <p:tag name="KSO_WM_UNIT_ID" val="diagram20231641_5*n_h_h_f*1_2_4_1"/>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6,6,6,6,6,6]}"/>
</p:tagLst>
</file>

<file path=ppt/tags/tag58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5_1"/>
  <p:tag name="KSO_WM_UNIT_ID" val="diagram20231641_5*n_h_h_f*1_2_5_1"/>
  <p:tag name="KSO_WM_TEMPLATE_CATEGORY" val="diagram"/>
  <p:tag name="KSO_WM_TEMPLATE_INDEX" val="20231641"/>
  <p:tag name="KSO_WM_UNIT_LAYERLEVEL" val="1_1_1_1"/>
  <p:tag name="KSO_WM_TAG_VERSION" val="3.0"/>
  <p:tag name="KSO_WM_BEAUTIFY_FLAG" val="#wm#"/>
  <p:tag name="KSO_WM_DIAGRAM_VERSION" val="3"/>
  <p:tag name="KSO_WM_DIAGRAM_COLOR_TRICK" val="2"/>
  <p:tag name="KSO_WM_DIAGRAM_COLOR_TEXT_CAN_REMOVE" val="n"/>
  <p:tag name="KSO_WM_DIAGRAM_GROUP_CODE" val="n1-1"/>
  <p:tag name="KSO_WM_DIAGRAM_MAX_ITEMCNT" val="6"/>
  <p:tag name="KSO_WM_DIAGRAM_MIN_ITEMCNT" val="2"/>
  <p:tag name="KSO_WM_DIAGRAM_VIRTUALLY_FRAME" val="{&quot;height&quot;:424.2438621172567,&quot;left&quot;:50.25,&quot;top&quot;:109.85,&quot;width&quot;:847.664173228346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6,6,6,6,6,6]}"/>
</p:tagLst>
</file>

<file path=ppt/tags/tag584.xml><?xml version="1.0" encoding="utf-8"?>
<p:tagLst xmlns:p="http://schemas.openxmlformats.org/presentationml/2006/main">
  <p:tag name="KSO_WM_BEAUTIFY_FLAG" val="#wm#"/>
  <p:tag name="KSO_WM_TEMPLATE_CATEGORY" val="custom"/>
  <p:tag name="KSO_WM_TEMPLATE_INDEX" val="20231189"/>
  <p:tag name="resource_record_key" val="{&quot;65&quot;:[20231189],&quot;70&quot;:[3318885]}"/>
</p:tagLst>
</file>

<file path=ppt/tags/tag585.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586.xml><?xml version="1.0" encoding="utf-8"?>
<p:tagLst xmlns:p="http://schemas.openxmlformats.org/presentationml/2006/main">
  <p:tag name="KSO_WM_UNIT_PLACING_PICTURE_USER_VIEWPORT" val="{&quot;height&quot;:10800,&quot;width&quot;:19208}"/>
</p:tagLst>
</file>

<file path=ppt/tags/tag58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3337_2*l_h_f*1_1_1"/>
  <p:tag name="KSO_WM_TEMPLATE_CATEGORY" val="diagram"/>
  <p:tag name="KSO_WM_TEMPLATE_INDEX" val="20233337"/>
  <p:tag name="KSO_WM_UNIT_LAYERLEVEL" val="1_1_1"/>
  <p:tag name="KSO_WM_TAG_VERSION" val="3.0"/>
  <p:tag name="KSO_WM_UNIT_TEXT_FILL_FORE_SCHEMECOLOR_INDEX_BRIGHTNESS" val="0.25"/>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以便观者准确地理解您传达的思想。"/>
  <p:tag name="KSO_WM_UNIT_USESOURCEFORMAT_APPLY" val="0"/>
</p:tagLst>
</file>

<file path=ppt/tags/tag5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33337_2*l_h_i*1_1_1"/>
  <p:tag name="KSO_WM_TEMPLATE_CATEGORY" val="diagram"/>
  <p:tag name="KSO_WM_TEMPLATE_INDEX" val="20233337"/>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USESOURCEFORMAT_APPLY" val="0"/>
</p:tagLst>
</file>

<file path=ppt/tags/tag58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3337_2*l_h_f*1_2_1"/>
  <p:tag name="KSO_WM_TEMPLATE_CATEGORY" val="diagram"/>
  <p:tag name="KSO_WM_TEMPLATE_INDEX" val="20233337"/>
  <p:tag name="KSO_WM_UNIT_LAYERLEVEL" val="1_1_1"/>
  <p:tag name="KSO_WM_TAG_VERSION" val="3.0"/>
  <p:tag name="KSO_WM_UNIT_TEXT_FILL_FORE_SCHEMECOLOR_INDEX_BRIGHTNESS" val="0.25"/>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以便观者准确地理解您传达的思想。"/>
  <p:tag name="KSO_WM_UNIT_USESOURCEFORMAT_APPLY" val="0"/>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33337_2*l_h_i*1_2_1"/>
  <p:tag name="KSO_WM_TEMPLATE_CATEGORY" val="diagram"/>
  <p:tag name="KSO_WM_TEMPLATE_INDEX" val="20233337"/>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USESOURCEFORMAT_APPLY" val="0"/>
</p:tagLst>
</file>

<file path=ppt/tags/tag59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3337_2*l_h_f*1_3_1"/>
  <p:tag name="KSO_WM_TEMPLATE_CATEGORY" val="diagram"/>
  <p:tag name="KSO_WM_TEMPLATE_INDEX" val="20233337"/>
  <p:tag name="KSO_WM_UNIT_LAYERLEVEL" val="1_1_1"/>
  <p:tag name="KSO_WM_TAG_VERSION" val="3.0"/>
  <p:tag name="KSO_WM_UNIT_TEXT_FILL_FORE_SCHEMECOLOR_INDEX_BRIGHTNESS" val="0.25"/>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以便观者准确地理解您传达的思想。"/>
  <p:tag name="KSO_WM_UNIT_USESOURCEFORMAT_APPLY" val="0"/>
</p:tagLst>
</file>

<file path=ppt/tags/tag5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33337_2*l_h_i*1_3_1"/>
  <p:tag name="KSO_WM_TEMPLATE_CATEGORY" val="diagram"/>
  <p:tag name="KSO_WM_TEMPLATE_INDEX" val="20233337"/>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3"/>
  <p:tag name="KSO_WM_UNIT_USESOURCEFORMAT_APPLY" val="0"/>
</p:tagLst>
</file>

<file path=ppt/tags/tag59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3337_2*l_h_f*1_4_1"/>
  <p:tag name="KSO_WM_TEMPLATE_CATEGORY" val="diagram"/>
  <p:tag name="KSO_WM_TEMPLATE_INDEX" val="20233337"/>
  <p:tag name="KSO_WM_UNIT_LAYERLEVEL" val="1_1_1"/>
  <p:tag name="KSO_WM_TAG_VERSION" val="3.0"/>
  <p:tag name="KSO_WM_UNIT_TEXT_FILL_FORE_SCHEMECOLOR_INDEX_BRIGHTNESS" val="0.25"/>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以便观者准确地理解您传达的思想。"/>
  <p:tag name="KSO_WM_UNIT_USESOURCEFORMAT_APPLY" val="0"/>
</p:tagLst>
</file>

<file path=ppt/tags/tag5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1"/>
  <p:tag name="KSO_WM_UNIT_ID" val="diagram20233337_2*l_h_i*1_4_1"/>
  <p:tag name="KSO_WM_TEMPLATE_CATEGORY" val="diagram"/>
  <p:tag name="KSO_WM_TEMPLATE_INDEX" val="20233337"/>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4"/>
  <p:tag name="KSO_WM_UNIT_USESOURCEFORMAT_APPLY" val="0"/>
</p:tagLst>
</file>

<file path=ppt/tags/tag5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3337_2*l_h_i*1_1_2"/>
  <p:tag name="KSO_WM_TEMPLATE_CATEGORY" val="diagram"/>
  <p:tag name="KSO_WM_TEMPLATE_INDEX" val="20233337"/>
  <p:tag name="KSO_WM_UNIT_LAYERLEVEL" val="1_1_1"/>
  <p:tag name="KSO_WM_TAG_VERSION" val="3.0"/>
  <p:tag name="KSO_WM_UNIT_TYPE" val="l_h_i"/>
  <p:tag name="KSO_WM_UNIT_INDEX" val="1_1_2"/>
  <p:tag name="KSO_WM_DIAGRAM_VERSION" val="3"/>
  <p:tag name="KSO_WM_DIAGRAM_COLOR_TRICK" val="1"/>
  <p:tag name="KSO_WM_DIAGRAM_COLOR_TEXT_CAN_REMOVE" val="n"/>
  <p:tag name="KSO_WM_UNIT_LINE_FORE_SCHEMECOLOR_INDEX" val="13"/>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solidLine&quot;:{&quot;brightness&quot;:0.6000000238418579,&quot;colorType&quot;:1,&quot;foreColorIndex&quot;:13,&quot;transparency&quot;:0.699999988079071},&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5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3337_2*l_h_i*1_2_2"/>
  <p:tag name="KSO_WM_TEMPLATE_CATEGORY" val="diagram"/>
  <p:tag name="KSO_WM_TEMPLATE_INDEX" val="20233337"/>
  <p:tag name="KSO_WM_UNIT_LAYERLEVEL" val="1_1_1"/>
  <p:tag name="KSO_WM_TAG_VERSION" val="3.0"/>
  <p:tag name="KSO_WM_UNIT_TYPE" val="l_h_i"/>
  <p:tag name="KSO_WM_UNIT_INDEX" val="1_2_2"/>
  <p:tag name="KSO_WM_DIAGRAM_VERSION" val="3"/>
  <p:tag name="KSO_WM_DIAGRAM_COLOR_TRICK" val="1"/>
  <p:tag name="KSO_WM_DIAGRAM_COLOR_TEXT_CAN_REMOVE" val="n"/>
  <p:tag name="KSO_WM_UNIT_LINE_FORE_SCHEMECOLOR_INDEX" val="13"/>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solidLine&quot;:{&quot;brightness&quot;:0.6000000238418579,&quot;colorType&quot;:1,&quot;foreColorIndex&quot;:13,&quot;transparency&quot;:0.699999988079071},&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5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3337_2*l_h_i*1_3_2"/>
  <p:tag name="KSO_WM_TEMPLATE_CATEGORY" val="diagram"/>
  <p:tag name="KSO_WM_TEMPLATE_INDEX" val="20233337"/>
  <p:tag name="KSO_WM_UNIT_LAYERLEVEL" val="1_1_1"/>
  <p:tag name="KSO_WM_TAG_VERSION" val="3.0"/>
  <p:tag name="KSO_WM_UNIT_TYPE" val="l_h_i"/>
  <p:tag name="KSO_WM_UNIT_INDEX" val="1_3_2"/>
  <p:tag name="KSO_WM_DIAGRAM_VERSION" val="3"/>
  <p:tag name="KSO_WM_DIAGRAM_COLOR_TRICK" val="1"/>
  <p:tag name="KSO_WM_DIAGRAM_COLOR_TEXT_CAN_REMOVE" val="n"/>
  <p:tag name="KSO_WM_UNIT_LINE_FORE_SCHEMECOLOR_INDEX" val="13"/>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solidLine&quot;:{&quot;brightness&quot;:0.6000000238418579,&quot;colorType&quot;:1,&quot;foreColorIndex&quot;:13,&quot;transparency&quot;:0.699999988079071},&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5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3337_2*l_h_i*1_4_2"/>
  <p:tag name="KSO_WM_TEMPLATE_CATEGORY" val="diagram"/>
  <p:tag name="KSO_WM_TEMPLATE_INDEX" val="20233337"/>
  <p:tag name="KSO_WM_UNIT_LAYERLEVEL" val="1_1_1"/>
  <p:tag name="KSO_WM_TAG_VERSION" val="3.0"/>
  <p:tag name="KSO_WM_UNIT_TYPE" val="l_h_i"/>
  <p:tag name="KSO_WM_UNIT_INDEX" val="1_4_2"/>
  <p:tag name="KSO_WM_DIAGRAM_VERSION" val="3"/>
  <p:tag name="KSO_WM_DIAGRAM_COLOR_TRICK" val="1"/>
  <p:tag name="KSO_WM_DIAGRAM_COLOR_TEXT_CAN_REMOVE" val="n"/>
  <p:tag name="KSO_WM_UNIT_LINE_FORE_SCHEMECOLOR_INDEX" val="13"/>
  <p:tag name="KSO_WM_DIAGRAM_MAX_ITEMCNT" val="4"/>
  <p:tag name="KSO_WM_DIAGRAM_MIN_ITEMCNT" val="3"/>
  <p:tag name="KSO_WM_DIAGRAM_VIRTUALLY_FRAME" val="{&quot;height&quot;:348.59661865234375,&quot;width&quot;:850.482666015625}"/>
  <p:tag name="KSO_WM_DIAGRAM_COLOR_MATCH_VALUE" val="{&quot;shape&quot;:{&quot;fill&quot;:{&quot;type&quot;:0},&quot;glow&quot;:{&quot;colorType&quot;:0},&quot;line&quot;:{&quot;solidLine&quot;:{&quot;brightness&quot;:0.6000000238418579,&quot;colorType&quot;:1,&quot;foreColorIndex&quot;:13,&quot;transparency&quot;:0.699999988079071},&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0"/>
</p:tagLst>
</file>

<file path=ppt/tags/tag599.xml><?xml version="1.0" encoding="utf-8"?>
<p:tagLst xmlns:p="http://schemas.openxmlformats.org/presentationml/2006/main">
  <p:tag name="KSO_WM_UNIT_ISCONTENTSTITLE" val="0"/>
  <p:tag name="KSO_WM_UNIT_ISNUMDGMTITLE" val="0"/>
  <p:tag name="KSO_WM_UNIT_PRESET_TEXT" val="LOREM IPSUM DOLOR"/>
  <p:tag name="KSO_WM_UNIT_NOCLEAR" val="0"/>
  <p:tag name="KSO_WM_UNIT_VALUE" val="20"/>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181562_20*a*1"/>
  <p:tag name="KSO_WM_TEMPLATE_CATEGORY" val="custom"/>
  <p:tag name="KSO_WM_TEMPLATE_INDEX" val="20181562"/>
  <p:tag name="KSO_WM_UNIT_LAYERLEVEL" val="1"/>
  <p:tag name="KSO_WM_TAG_VERSION" val="1.0"/>
  <p:tag name="KSO_WM_BEAUTIFY_FLAG" val="#wm#"/>
  <p:tag name="KSO_WM_UNIT_TEXT_FILL_FORE_SCHEMECOLOR_INDEX" val="16"/>
  <p:tag name="KSO_WM_UNIT_TEXT_FILL_TYPE" val="1"/>
  <p:tag name="KSO_WM_UNIT_USESOURCEFORMAT_APPLY" val="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60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01.xml><?xml version="1.0" encoding="utf-8"?>
<p:tagLst xmlns:p="http://schemas.openxmlformats.org/presentationml/2006/main">
  <p:tag name="KSO_WM_UNIT_PLACING_PICTURE_USER_VIEWPORT" val="{&quot;height&quot;:10801,&quot;width&quot;:19200}"/>
</p:tagLst>
</file>

<file path=ppt/tags/tag6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878_3*l_h_d*1_3_1"/>
  <p:tag name="KSO_WM_TEMPLATE_CATEGORY" val="diagram"/>
  <p:tag name="KSO_WM_TEMPLATE_INDEX" val="20231878"/>
  <p:tag name="KSO_WM_UNIT_LAYERLEVEL" val="1_1_1"/>
  <p:tag name="KSO_WM_TAG_VERSION" val="3.0"/>
  <p:tag name="KSO_WM_BEAUTIFY_FLAG" val="#wm#"/>
  <p:tag name="KSO_WM_DIAGRAM_VERSION" val="3"/>
  <p:tag name="KSO_WM_DIAGRAM_COLOR_TRICK" val="1"/>
  <p:tag name="KSO_WM_DIAGRAM_COLOR_TEXT_CAN_REMOVE" val="n"/>
  <p:tag name="KSO_WM_UNIT_VALUE" val="420*601"/>
  <p:tag name="KSO_WM_UNIT_TYPE" val="l_h_d"/>
  <p:tag name="KSO_WM_UNIT_INDEX" val="1_3_1"/>
  <p:tag name="KSO_WM_DIAGRAM_MAX_ITEMCNT" val="3"/>
  <p:tag name="KSO_WM_DIAGRAM_MIN_ITEMCNT" val="1"/>
  <p:tag name="KSO_WM_DIAGRAM_VIRTUALLY_FRAME" val="{&quot;height&quot;:327.9652755905512,&quot;left&quot;:329.85,&quot;top&quot;:165.0847244094488,&quot;width&quot;:611.4}"/>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UNIT_PICTURE_SUBTYPE" val="b"/>
  <p:tag name="KSO_WM_UNIT_LINE_FILL_TYPE" val="2"/>
  <p:tag name="KSO_WM_UNIT_USESOURCEFORMAT_APPLY" val="0"/>
</p:tagLst>
</file>

<file path=ppt/tags/tag6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878_3*l_h_d*1_2_1"/>
  <p:tag name="KSO_WM_TEMPLATE_CATEGORY" val="diagram"/>
  <p:tag name="KSO_WM_TEMPLATE_INDEX" val="20231878"/>
  <p:tag name="KSO_WM_UNIT_LAYERLEVEL" val="1_1_1"/>
  <p:tag name="KSO_WM_TAG_VERSION" val="3.0"/>
  <p:tag name="KSO_WM_BEAUTIFY_FLAG" val="#wm#"/>
  <p:tag name="KSO_WM_DIAGRAM_VERSION" val="3"/>
  <p:tag name="KSO_WM_DIAGRAM_COLOR_TRICK" val="1"/>
  <p:tag name="KSO_WM_DIAGRAM_COLOR_TEXT_CAN_REMOVE" val="n"/>
  <p:tag name="KSO_WM_UNIT_VALUE" val="420*598"/>
  <p:tag name="KSO_WM_UNIT_TYPE" val="l_h_d"/>
  <p:tag name="KSO_WM_UNIT_INDEX" val="1_2_1"/>
  <p:tag name="KSO_WM_DIAGRAM_MAX_ITEMCNT" val="3"/>
  <p:tag name="KSO_WM_DIAGRAM_MIN_ITEMCNT" val="1"/>
  <p:tag name="KSO_WM_DIAGRAM_VIRTUALLY_FRAME" val="{&quot;height&quot;:327.9652755905512,&quot;left&quot;:329.85,&quot;top&quot;:165.0847244094488,&quot;width&quot;:611.4}"/>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UNIT_PICTURE_SUBTYPE" val="b"/>
  <p:tag name="KSO_WM_UNIT_LINE_FILL_TYPE" val="2"/>
  <p:tag name="KSO_WM_UNIT_USESOURCEFORMAT_APPLY" val="0"/>
</p:tagLst>
</file>

<file path=ppt/tags/tag6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878_3*l_h_d*1_1_1"/>
  <p:tag name="KSO_WM_TEMPLATE_CATEGORY" val="diagram"/>
  <p:tag name="KSO_WM_TEMPLATE_INDEX" val="20231878"/>
  <p:tag name="KSO_WM_UNIT_LAYERLEVEL" val="1_1_1"/>
  <p:tag name="KSO_WM_TAG_VERSION" val="3.0"/>
  <p:tag name="KSO_WM_BEAUTIFY_FLAG" val="#wm#"/>
  <p:tag name="KSO_WM_DIAGRAM_VERSION" val="3"/>
  <p:tag name="KSO_WM_DIAGRAM_COLOR_TRICK" val="1"/>
  <p:tag name="KSO_WM_DIAGRAM_COLOR_TEXT_CAN_REMOVE" val="n"/>
  <p:tag name="KSO_WM_UNIT_VALUE" val="420*599"/>
  <p:tag name="KSO_WM_UNIT_TYPE" val="l_h_d"/>
  <p:tag name="KSO_WM_UNIT_INDEX" val="1_1_1"/>
  <p:tag name="KSO_WM_DIAGRAM_MAX_ITEMCNT" val="3"/>
  <p:tag name="KSO_WM_DIAGRAM_MIN_ITEMCNT" val="1"/>
  <p:tag name="KSO_WM_DIAGRAM_VIRTUALLY_FRAME" val="{&quot;height&quot;:327.9652755905512,&quot;left&quot;:329.85,&quot;top&quot;:165.0847244094488,&quot;width&quot;:611.4}"/>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UNIT_PICTURE_SUBTYPE" val="b"/>
  <p:tag name="KSO_WM_UNIT_LINE_FILL_TYPE" val="2"/>
  <p:tag name="KSO_WM_UNIT_USESOURCEFORMAT_APPLY" val="0"/>
</p:tagLst>
</file>

<file path=ppt/tags/tag60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878_3*l_h_a*1_1_1"/>
  <p:tag name="KSO_WM_TEMPLATE_CATEGORY" val="diagram"/>
  <p:tag name="KSO_WM_TEMPLATE_INDEX" val="20231878"/>
  <p:tag name="KSO_WM_UNIT_LAYERLEVEL" val="1_1_1"/>
  <p:tag name="KSO_WM_TAG_VERSION" val="3.0"/>
  <p:tag name="KSO_WM_BEAUTIFY_FLAG" val="#wm#"/>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3"/>
  <p:tag name="KSO_WM_DIAGRAM_MIN_ITEMCNT" val="1"/>
  <p:tag name="KSO_WM_DIAGRAM_VIRTUALLY_FRAME" val="{&quot;height&quot;:327.9652755905512,&quot;left&quot;:329.85,&quot;top&quot;:165.0847244094488,&quot;width&quot;:611.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添加项标题"/>
  <p:tag name="KSO_WM_UNIT_TEXT_TYPE" val="1"/>
  <p:tag name="KSO_WM_UNIT_USESOURCEFORMAT_APPLY" val="0"/>
</p:tagLst>
</file>

<file path=ppt/tags/tag60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1878_3*l_h_f*1_1_1"/>
  <p:tag name="KSO_WM_TEMPLATE_CATEGORY" val="diagram"/>
  <p:tag name="KSO_WM_TEMPLATE_INDEX" val="20231878"/>
  <p:tag name="KSO_WM_UNIT_LAYERLEVEL" val="1_1_1"/>
  <p:tag name="KSO_WM_TAG_VERSION" val="3.0"/>
  <p:tag name="KSO_WM_BEAUTIFY_FLAG" val="#wm#"/>
  <p:tag name="KSO_WM_UNIT_TEXT_FILL_FORE_SCHEMECOLOR_INDEX_BRIGHTNESS" val="0.25"/>
  <p:tag name="KSO_WM_DIAGRAM_GROUP_CODE" val="l1-1"/>
  <p:tag name="KSO_WM_DIAGRAM_VERSION" val="3"/>
  <p:tag name="KSO_WM_DIAGRAM_COLOR_TRICK" val="1"/>
  <p:tag name="KSO_WM_DIAGRAM_COLOR_TEXT_CAN_REMOVE" val="n"/>
  <p:tag name="KSO_WM_DIAGRAM_MAX_ITEMCNT" val="3"/>
  <p:tag name="KSO_WM_DIAGRAM_MIN_ITEMCNT" val="1"/>
  <p:tag name="KSO_WM_DIAGRAM_VIRTUALLY_FRAME" val="{&quot;height&quot;:327.9652755905512,&quot;left&quot;:329.85,&quot;top&quot;:165.0847244094488,&quot;width&quot;:611.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此处添加文本内容，简明扼要地阐述您的观点。此处添加文本具体内容，简明扼要地阐述您的观点"/>
  <p:tag name="KSO_WM_UNIT_TEXT_TYPE" val="1"/>
  <p:tag name="KSO_WM_UNIT_TEXT_LAYER_COUNT" val="1"/>
  <p:tag name="KSO_WM_UNIT_USESOURCEFORMAT_APPLY" val="0"/>
</p:tagLst>
</file>

<file path=ppt/tags/tag60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878_3*l_h_a*1_2_1"/>
  <p:tag name="KSO_WM_TEMPLATE_CATEGORY" val="diagram"/>
  <p:tag name="KSO_WM_TEMPLATE_INDEX" val="20231878"/>
  <p:tag name="KSO_WM_UNIT_LAYERLEVEL" val="1_1_1"/>
  <p:tag name="KSO_WM_TAG_VERSION" val="3.0"/>
  <p:tag name="KSO_WM_BEAUTIFY_FLAG" val="#wm#"/>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3"/>
  <p:tag name="KSO_WM_DIAGRAM_MIN_ITEMCNT" val="1"/>
  <p:tag name="KSO_WM_DIAGRAM_VIRTUALLY_FRAME" val="{&quot;height&quot;:327.9652755905512,&quot;left&quot;:329.85,&quot;top&quot;:165.0847244094488,&quot;width&quot;:611.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添加项标题"/>
  <p:tag name="KSO_WM_UNIT_TEXT_TYPE" val="1"/>
  <p:tag name="KSO_WM_UNIT_USESOURCEFORMAT_APPLY" val="0"/>
</p:tagLst>
</file>

<file path=ppt/tags/tag60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1878_3*l_h_f*1_2_1"/>
  <p:tag name="KSO_WM_TEMPLATE_CATEGORY" val="diagram"/>
  <p:tag name="KSO_WM_TEMPLATE_INDEX" val="20231878"/>
  <p:tag name="KSO_WM_UNIT_LAYERLEVEL" val="1_1_1"/>
  <p:tag name="KSO_WM_TAG_VERSION" val="3.0"/>
  <p:tag name="KSO_WM_BEAUTIFY_FLAG" val="#wm#"/>
  <p:tag name="KSO_WM_UNIT_TEXT_FILL_FORE_SCHEMECOLOR_INDEX_BRIGHTNESS" val="0.25"/>
  <p:tag name="KSO_WM_DIAGRAM_GROUP_CODE" val="l1-1"/>
  <p:tag name="KSO_WM_DIAGRAM_VERSION" val="3"/>
  <p:tag name="KSO_WM_DIAGRAM_COLOR_TRICK" val="1"/>
  <p:tag name="KSO_WM_DIAGRAM_COLOR_TEXT_CAN_REMOVE" val="n"/>
  <p:tag name="KSO_WM_DIAGRAM_MAX_ITEMCNT" val="3"/>
  <p:tag name="KSO_WM_DIAGRAM_MIN_ITEMCNT" val="1"/>
  <p:tag name="KSO_WM_DIAGRAM_VIRTUALLY_FRAME" val="{&quot;height&quot;:327.9652755905512,&quot;left&quot;:329.85,&quot;top&quot;:165.0847244094488,&quot;width&quot;:611.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此处添加文本内容，简明扼要地阐述您的观点。此处添加文本具体内容，简明扼要地阐述您的观点"/>
  <p:tag name="KSO_WM_UNIT_TEXT_TYPE" val="1"/>
  <p:tag name="KSO_WM_UNIT_TEXT_LAYER_COUNT" val="1"/>
  <p:tag name="KSO_WM_UNIT_USESOURCEFORMAT_APPLY" val="0"/>
</p:tagLst>
</file>

<file path=ppt/tags/tag60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878_3*l_h_a*1_3_1"/>
  <p:tag name="KSO_WM_TEMPLATE_CATEGORY" val="diagram"/>
  <p:tag name="KSO_WM_TEMPLATE_INDEX" val="20231878"/>
  <p:tag name="KSO_WM_UNIT_LAYERLEVEL" val="1_1_1"/>
  <p:tag name="KSO_WM_TAG_VERSION" val="3.0"/>
  <p:tag name="KSO_WM_BEAUTIFY_FLAG" val="#wm#"/>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3"/>
  <p:tag name="KSO_WM_DIAGRAM_MIN_ITEMCNT" val="1"/>
  <p:tag name="KSO_WM_DIAGRAM_VIRTUALLY_FRAME" val="{&quot;height&quot;:327.9652755905512,&quot;left&quot;:329.85,&quot;top&quot;:165.0847244094488,&quot;width&quot;:611.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添加项标题"/>
  <p:tag name="KSO_WM_UNIT_TEXT_TYPE" val="1"/>
  <p:tag name="KSO_WM_UNIT_USESOURCEFORMAT_APPLY" val="0"/>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61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1878_3*l_h_f*1_3_1"/>
  <p:tag name="KSO_WM_TEMPLATE_CATEGORY" val="diagram"/>
  <p:tag name="KSO_WM_TEMPLATE_INDEX" val="20231878"/>
  <p:tag name="KSO_WM_UNIT_LAYERLEVEL" val="1_1_1"/>
  <p:tag name="KSO_WM_TAG_VERSION" val="3.0"/>
  <p:tag name="KSO_WM_BEAUTIFY_FLAG" val="#wm#"/>
  <p:tag name="KSO_WM_UNIT_TEXT_FILL_FORE_SCHEMECOLOR_INDEX_BRIGHTNESS" val="0.25"/>
  <p:tag name="KSO_WM_DIAGRAM_GROUP_CODE" val="l1-1"/>
  <p:tag name="KSO_WM_DIAGRAM_VERSION" val="3"/>
  <p:tag name="KSO_WM_DIAGRAM_COLOR_TRICK" val="1"/>
  <p:tag name="KSO_WM_DIAGRAM_COLOR_TEXT_CAN_REMOVE" val="n"/>
  <p:tag name="KSO_WM_DIAGRAM_MAX_ITEMCNT" val="3"/>
  <p:tag name="KSO_WM_DIAGRAM_MIN_ITEMCNT" val="1"/>
  <p:tag name="KSO_WM_DIAGRAM_VIRTUALLY_FRAME" val="{&quot;height&quot;:327.9652755905512,&quot;left&quot;:329.85,&quot;top&quot;:165.0847244094488,&quot;width&quot;:611.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此处添加文本内容，简明扼要地阐述您的观点。此处添加文本具体内容，简明扼要地阐述您的观点"/>
  <p:tag name="KSO_WM_UNIT_TEXT_TYPE" val="1"/>
  <p:tag name="KSO_WM_UNIT_TEXT_LAYER_COUNT" val="1"/>
  <p:tag name="KSO_WM_UNIT_USESOURCEFORMAT_APPLY" val="0"/>
</p:tagLst>
</file>

<file path=ppt/tags/tag611.xml><?xml version="1.0" encoding="utf-8"?>
<p:tagLst xmlns:p="http://schemas.openxmlformats.org/presentationml/2006/main">
  <p:tag name="KSO_WM_UNIT_ISCONTENTSTITLE" val="0"/>
  <p:tag name="KSO_WM_UNIT_ISNUMDGMTITLE" val="0"/>
  <p:tag name="KSO_WM_UNIT_PRESET_TEXT" val="LOREM IPSUM DOLOR"/>
  <p:tag name="KSO_WM_UNIT_NOCLEAR" val="0"/>
  <p:tag name="KSO_WM_UNIT_VALUE" val="20"/>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181562_20*a*1"/>
  <p:tag name="KSO_WM_TEMPLATE_CATEGORY" val="custom"/>
  <p:tag name="KSO_WM_TEMPLATE_INDEX" val="20181562"/>
  <p:tag name="KSO_WM_UNIT_LAYERLEVEL" val="1"/>
  <p:tag name="KSO_WM_TAG_VERSION" val="1.0"/>
  <p:tag name="KSO_WM_BEAUTIFY_FLAG" val="#wm#"/>
  <p:tag name="KSO_WM_UNIT_TEXT_FILL_FORE_SCHEMECOLOR_INDEX" val="16"/>
  <p:tag name="KSO_WM_UNIT_TEXT_FILL_TYPE" val="1"/>
  <p:tag name="KSO_WM_UNIT_USESOURCEFORMAT_APPLY" val="1"/>
</p:tagLst>
</file>

<file path=ppt/tags/tag612.xml><?xml version="1.0" encoding="utf-8"?>
<p:tagLst xmlns:p="http://schemas.openxmlformats.org/presentationml/2006/main">
  <p:tag name="KSO_WM_BEAUTIFY_FLAG" val="#wm#"/>
  <p:tag name="KSO_WM_TEMPLATE_CATEGORY" val="custom"/>
  <p:tag name="KSO_WM_TEMPLATE_INDEX" val="20231189"/>
  <p:tag name="resource_record_key" val="{&quot;65&quot;:[20231189],&quot;70&quot;:[3318885]}"/>
</p:tagLst>
</file>

<file path=ppt/tags/tag614.xml><?xml version="1.0" encoding="utf-8"?>
<p:tagLst xmlns:p="http://schemas.openxmlformats.org/presentationml/2006/main">
  <p:tag name="resource_record_key" val="{&quot;10&quot;:[21581502,50039400,3637971,21561311,20257820,20063000,21558696,21548445,3505451,21581856,20281130,21597503,21593722,3505429,21582697,3656554,21570165,20183399,4523791,21546577,21582234],&quot;12&quot;:[25002184,25002187,25002166],&quot;13&quot;:[19971666,20482077,20419712,20481688,4364900,4364954],&quot;19&quot;:[20342119],&quot;29&quot;:[50049428,50049419],&quot;65&quot;:[20233230],&quot;70&quot;:[3322063,3321482]}"/>
  <p:tag name="commondata" val="eyJoZGlkIjoiMmUwZDg1MWJmYzVlYWJhODRhYjBjZjFhZWVkNzcyM2IifQ=="/>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1973_3*l_h_i*1_1_3"/>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Lst>
</file>

<file path=ppt/tags/tag71.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973_3*l_h_f*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55"/>
  <p:tag name="KSO_WM_UNIT_TEXT_TYPE" val="1"/>
  <p:tag name="KSO_WM_UNIT_PRESET_TEXT" val="单击此处添加文本具体内容，简明扼要地阐述您的观点。根据需要可酌情增减文字内容"/>
  <p:tag name="KSO_WM_UNIT_TEXT_FILL_FORE_SCHEMECOLOR_INDEX" val="1"/>
  <p:tag name="KSO_WM_UNIT_TEXT_FILL_TYPE" val="1"/>
</p:tagLst>
</file>

<file path=ppt/tags/tag7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3*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1"/>
  <p:tag name="KSO_WM_UNIT_TEXT_FILL_TYPE" val="1"/>
</p:tagLst>
</file>

<file path=ppt/tags/tag7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1973_3*l_h_i*1_2_3"/>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Lst>
</file>

<file path=ppt/tags/tag74.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973_3*l_h_f*1_2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55"/>
  <p:tag name="KSO_WM_UNIT_TEXT_TYPE" val="1"/>
  <p:tag name="KSO_WM_UNIT_PRESET_TEXT" val="单击此处添加文本具体内容，简明扼要地阐述您的观点。根据需要可酌情增减文字内容"/>
  <p:tag name="KSO_WM_UNIT_TEXT_FILL_FORE_SCHEMECOLOR_INDEX" val="1"/>
  <p:tag name="KSO_WM_UNIT_TEXT_FILL_TYPE" val="1"/>
</p:tagLst>
</file>

<file path=ppt/tags/tag7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973_3*l_h_i*1_2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1"/>
  <p:tag name="KSO_WM_UNIT_TEXT_FILL_TYPE" val="1"/>
</p:tagLst>
</file>

<file path=ppt/tags/tag7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31973_3*l_h_i*1_3_3"/>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Lst>
</file>

<file path=ppt/tags/tag77.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1973_3*l_h_f*1_3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55"/>
  <p:tag name="KSO_WM_UNIT_TEXT_TYPE" val="1"/>
  <p:tag name="KSO_WM_UNIT_PRESET_TEXT" val="单击此处添加文本具体内容，简明扼要地阐述您的观点。根据需要可酌情增减文字内容"/>
  <p:tag name="KSO_WM_UNIT_TEXT_FILL_FORE_SCHEMECOLOR_INDEX" val="1"/>
  <p:tag name="KSO_WM_UNIT_TEXT_FILL_TYPE" val="1"/>
</p:tagLst>
</file>

<file path=ppt/tags/tag7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973_3*l_h_i*1_3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1"/>
  <p:tag name="KSO_WM_UNIT_TEXT_FILL_TYPE" val="1"/>
</p:tagLst>
</file>

<file path=ppt/tags/tag7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31973_3*l_h_i*1_4_3"/>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31973_3*l_h_f*1_4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55"/>
  <p:tag name="KSO_WM_UNIT_TEXT_TYPE" val="1"/>
  <p:tag name="KSO_WM_UNIT_PRESET_TEXT" val="单击此处添加文本具体内容，简明扼要地阐述您的观点。根据需要可酌情增减文字内容"/>
  <p:tag name="KSO_WM_UNIT_TEXT_FILL_FORE_SCHEMECOLOR_INDEX" val="1"/>
  <p:tag name="KSO_WM_UNIT_TEXT_FILL_TYPE" val="1"/>
</p:tagLst>
</file>

<file path=ppt/tags/tag8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1973_3*l_h_i*1_4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1"/>
  <p:tag name="KSO_WM_UNIT_TEXT_FILL_TYPE" val="1"/>
</p:tagLst>
</file>

<file path=ppt/tags/tag8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3*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Lst>
</file>

<file path=ppt/tags/tag8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3*l_h_i*1_2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Lst>
</file>

<file path=ppt/tags/tag8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973_3*l_h_i*1_3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Lst>
</file>

<file path=ppt/tags/tag8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1973_3*l_h_i*1_4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Lst>
</file>

<file path=ppt/tags/tag86.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973_3*l_h_a*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
  <p:tag name="KSO_WM_UNIT_TEXT_TYPE" val="1"/>
  <p:tag name="KSO_WM_UNIT_PRESET_TEXT" val="添加标题"/>
  <p:tag name="KSO_WM_UNIT_TEXT_FILL_FORE_SCHEMECOLOR_INDEX" val="1"/>
  <p:tag name="KSO_WM_UNIT_TEXT_FILL_TYPE" val="1"/>
</p:tagLst>
</file>

<file path=ppt/tags/tag87.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973_3*l_h_a*1_2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添加标题"/>
  <p:tag name="KSO_WM_UNIT_TEXT_FILL_FORE_SCHEMECOLOR_INDEX" val="1"/>
  <p:tag name="KSO_WM_UNIT_TEXT_FILL_TYPE" val="1"/>
</p:tagLst>
</file>

<file path=ppt/tags/tag88.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973_3*l_h_a*1_3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添加标题"/>
  <p:tag name="KSO_WM_UNIT_TEXT_FILL_FORE_SCHEMECOLOR_INDEX" val="1"/>
  <p:tag name="KSO_WM_UNIT_TEXT_FILL_TYPE" val="1"/>
</p:tagLst>
</file>

<file path=ppt/tags/tag89.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231973_3*l_h_a*1_4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332.40519685039374,&quot;left&quot;:48.255636207400315,&quot;top&quot;:235.0948031496063,&quot;width&quot;:880.644363792599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添加标题"/>
  <p:tag name="KSO_WM_UNIT_TEXT_FILL_FORE_SCHEMECOLOR_INDEX" val="1"/>
  <p:tag name="KSO_WM_UNIT_TEXT_FILL_TYPE"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PICID" val="{bf1af66c-4025-41d6-96bf-3051df35d56c}"/>
  <p:tag name="KSO_WM_UNIT_HIGHLIGHT" val="0"/>
  <p:tag name="KSO_WM_UNIT_COMPATIBLE" val="0"/>
  <p:tag name="KSO_WM_UNIT_DIAGRAM_ISNUMVISUAL" val="0"/>
  <p:tag name="KSO_WM_UNIT_DIAGRAM_ISREFERUNIT" val="0"/>
  <p:tag name="KSO_WM_DIAGRAM_GROUP_CODE" val="l1-1"/>
  <p:tag name="KSO_WM_UNIT_ID" val="custom20235193_1*d*1"/>
  <p:tag name="KSO_WM_TEMPLATE_CATEGORY" val="custom"/>
  <p:tag name="KSO_WM_TEMPLATE_INDEX" val="20235193"/>
  <p:tag name="KSO_WM_UNIT_LAYERLEVEL" val="1"/>
  <p:tag name="KSO_WM_TAG_VERSION" val="3.0"/>
  <p:tag name="KSO_WM_BEAUTIFY_FLAG" val="#wm#"/>
  <p:tag name="KSO_WM_UNIT_PICTURE_SUBTYPE" val="b"/>
  <p:tag name="KSO_WM_UNIT_VALUE" val="952*3384"/>
  <p:tag name="KSO_WM_UNIT_TYPE" val="d"/>
  <p:tag name="KSO_WM_UNIT_INDEX" val="1"/>
  <p:tag name="KSO_WM_UNIT_FILL_FORE_SCHEMECOLOR_INDEX" val="5"/>
  <p:tag name="KSO_WM_UNIT_FILL_TYPE" val="1"/>
  <p:tag name="KSO_WM_UNIT_LINE_FORE_SCHEMECOLOR_INDEX" val="5"/>
  <p:tag name="KSO_WM_UNIT_LINE_FILL_TYPE" val="2"/>
  <p:tag name="KSO_WM_UNIT_USESOURCEFORMAT_APPLY" val="1"/>
</p:tagLst>
</file>

<file path=ppt/tags/tag91.xml><?xml version="1.0" encoding="utf-8"?>
<p:tagLst xmlns:p="http://schemas.openxmlformats.org/presentationml/2006/main">
  <p:tag name="KSO_WM_UNIT_PLACING_PICTURE_USER_VIEWPORT" val="{&quot;height&quot;:17779.381102362204,&quot;width&quot;:31635.55905511811}"/>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0"/>
  <p:tag name="KSO_WM_UNIT_ID" val="diagram20231444_5*l_i*1_10"/>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9"/>
  <p:tag name="KSO_WM_UNIT_ID" val="diagram20231444_5*l_i*1_9"/>
  <p:tag name="KSO_WM_TEMPLATE_CATEGORY" val="diagram"/>
  <p:tag name="KSO_WM_TEMPLATE_INDEX" val="20231444"/>
  <p:tag name="KSO_WM_UNIT_LAYERLEVEL" val="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37.2628479003906,&quot;left&quot;:60.412593090628164,&quot;top&quot;:150.4875917978362,&quot;width&quot;:861.52520751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USESOURCEFORMAT_APPLY" val="1"/>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themeOverride>
</file>

<file path=customXml/item1.xml><?xml version="1.0" encoding="utf-8"?>
<s:customData xmlns="http://www.wps.cn/officeDocument/2013/wpsCustomData" xmlns:s="http://www.wps.cn/officeDocument/2013/wpsCustomData">
  <extobjs>
    <extobj name="C9F754DE-2CAD-44b6-B708-469DEB6407EB-1">
      <extobjdata type="C9F754DE-2CAD-44b6-B708-469DEB6407EB" data="ewoJIkZpbGVJZCIgOiAiMzcyNzIyNzc3MzI4IiwKCSJHcm91cElkIiA6ICI3NjA3MDkxNTciLAoJIkltYWdlIiA6ICJpVkJPUncwS0dnb0FBQUFOU1VoRVVnQUFEWmdBQUFOVkNBWUFBQUJQeUhyUkFBQUFBWE5TUjBJQXJzNGM2UUFBSUFCSlJFRlVlSnpzM1htUW5WZDlKdURmOTkxN2U5VmkyYkxVOGlMTGtoMHdtSGpDWW15emhDU1FzVm1EYlZJQmtxa3dOWm05a21Lb1NUSXpKRERNa0JSVTFxbE1UZFZBbHBsSllBYU1TV0t3Z0FBSnhtQUNZYkVCRzhlV2tHUmJ0alpyNytWdVovNndJOXh1V2U2VzFYMjYrenhQbGFyN252dDk1N3hkZHArK3BkdXZUcFZTU2dFQUFBQUFBQUFBQUFBQUFBQkFjZXJjQVFBQUFBQUFBQUFBQUFBQUFBRElROEVNQUFBQUFBQUFBQUFBQUFBQW9GQUtaZ0FBQUFBQUFBQUFBQUFBQUFDRlVqQURBQUFBQUFBQUFBQUFBQUFBS0pTQ0dRQUFBQUFBQUFBQUFBQUFBRUNoRk13QUFBQUFBQUFBQUFBQUFBQUFDcVZnQmdBQUFBQUFBQUFBQUFBQUFGQW9CVE1BQUFBQUFBQUFBQUFBQUFDQVFpbVlBUUFBQUFBQUFBQUFBQUFBQUJSS3dRd0FBQUFBQUFBQUFBQUFBQUNnVUFwbUFBQUFBQUFBQUFBQUFBQUFBSVZTTUFNQUFBQUFBQUFBQUFBQUFBQW9sSUlaQUFBQUFBQUFBQUFBQUFBQVFLRVV6QUFBQUFBQUFBQUFBQUFBQUFBS3BXQUdBQUFBQUFBQUFBQUFBQUFBVUNnRk13QUFBQUFBQUFBQUFBQUFBSUJDS1pnQkFBQUFBQUFBQUFBQUFBQUFGRXJCREFBQUFBQUFBQUFBQUFBQUFLQlFDbVlBQUFBQUFBQUFBQUFBQUFBQWhWSXdBd0FBQUFBQUFBQUFBQUFBQUNpVWdoa0FBQUFBQUFBQUFBQUFBQUJBb1JUTUFBQUFBQUFBQUFBQUFBQUFBQXFsWUFZQUFBQUFBQUFBQUFBQUFBQlFLQVV6QUFBQUFBQUFBQUFBQUFBQWdFSXBtQUVBQUFBQUFBQUFBQUFBQUFBVVNzRU1BQUFBQUFBQUFBQUFBQUFBb0ZBS1pnQUFBQUFBQUFBQUFBQUFBQUNGVWpBREFBQUFBQUFBQUFBQUFBQUFLSlNDR1FBQUFBQUFBQUFBQUFBQUFFQ2hGTXdBQUFBQUFBQUFBQUFBQUFBQUNxVmdCZ0FBQUFBQUFBQUFBQUFBQUZBb0JUTUFBQUFBQUFBQUFBQUFBQUNBUWltWUFRQUFBQUFBQUFBQUFBQUFBQlJLd1F3QUFBQUFBQUFBQUFBQUFBQ2dVQXBtQUFBQUFBQUFBQUFBQUFBQUFJVlNNQU1BQUFBQUFBQUFBQUFBQUFBb2xJSVpBQUFBQUFBQUFBQUFBQUFBUUtFVXpBQUFBQUFBQUFBQUFBQUFBQUFLcFdBR0FBQUFBQUFBQUFBQUFBQUFVQ2dGTXdBQUFBQUFBQUFBQUFBQUFJQkNLWmdCQUFBQUFBQUFBQUFBQUFBQUZFckJEQUFBQUFBQUFBQUFBQUFBQUtCUUNtWUFBQUFBQUFBQUFBQUFBQUFBaFZJd0F3QUFBQUFBQUFBQUFBQUFBQ2hVTTNjQUFBQUFBQUFBRnBIZVpLVGVWRVRxUjBRVjBSaUlOTGsvNmhVYmN5ZmpOUFNQN29wcWVHMUVyeDBSS2FLcW8yb01SalNHY2tjREFBQUFBQUJna1ZBd0F3QUFBQUFBS0ZGdkt2cWRveEVwSWswOEV1bjR3OUUvdGpQUytDT1J4dmRFbXRqNytNZkhQbWZwcW9iWFJUVzhQcXFSOVk5OVBySStxcEd4cUZkY0ZOWG9ocWhIejQrVWVsRzNWa1kwQm5QSEJRQUFBQUFBWUlGVkthV1VPd1FBQUFBQUFBRHpMM1dPUnZTN2tYcnQ2Tzc0aStqdCtHVDBIcms5ZHl3V2djYUdsMFhqb3RkRzgrTFhSMVUxSXhxdHFGb3JjOGNDQUFBQUFBQmdBU2lZQVFBQUFBQUFMR1A5aVgxUk5VZWlmM1JuZExkL0xIcTd0a2IvMEwyNVk3R0kxV3N1aThiR2E2TzUrWWFvVjJ5TTFKMkllbmh0N2xnQUFBQUFBQURNRXdVekFBQUFBQUNBWmFoLzVQdFJqWjRYVTE5NmUvUWUvRnlreWYyNUk3RUVWVVBuUnVPQ1Y4YmdTMzgzMHJFSG8xNTFjZTVJQUFBQUFBQUFuR0VLWmdBQUFBQUFBTXRGYnlwNkIrNksrcHdyb24zbmIwZm5XNytWT3hITHlNQ1AvRXEwZnZpWG9uL2dybWljODhNUmpjSGNrUUFBQUFBQUFEZ0RGTXdBQUFBQUFBQ1dnVFN4TDZKdVJ1ZitqMFQ3YSsrTzZMZHpSMkk1YWd6RndJdmVIYTNOTjBTa1RsVEQ2M01uQWdBQUFBQUE0QmxTTUFNQUFBQUFBRmpLVWpmNkV3ZWl0L3UyYUgvdDF5Tk43TTJkaUFKVXcyTXhjT1YvanNiWU5WRVBueHRSdDNKSEFnQUFBQUFBNERRcG1BRUFBQUFBQUN4UmFXSlBwRjRuSmo1OVk2VEQ5K1dPUTRHcTFaZkc4TFVmajZyUmltcG9iZTQ0QUFBQUFBQUFuQVlGTXdBQUFBQUFnQ1dvZitpKzZCKytMeVkvOTNPNW8wQU12ZXJEVWEyNE1CcHJMc3NkQlFBQUFBQUFnRG1xY3djQUFBQUFBQUJnYnZwSGQwWm4rMDNLWlN3YWszLzE1dWp0K0VUMGorN0lIUVVBQUFBQUFJQTVjb0laQUFBQUFBREFFcEttRHNma0YvOXQ5SGJkbWpzS3pOQzQ2TFV4OU5MZmkycHdUZTRvQUFBQUFBQUF6SktDR1FBQUFBQUF3QktSZXUwWXYvbXFTRWQzNW80Q1Q2bGF0VGxHcnI4anFycVpPd29BQUFBQUFBQ3pvR0FHQUFBQUFBQ3c2S1hvSGJ3dkpqNStkZTRnTUd2RDE5OFJqYk11allncWR4UUFBQUFBQUFCT1FjRU1BQUFBQUFCZ2tVdTlkaHovWHh0eXg0QTVHLzM1UFU0eUF3QUFBQUFBV09UcTNBRUFBQUFBQUFCNGFxbDlKTVp2dmlwM0REZ3Q0emRmRTJucVVPNFlBQUFBQUFBQW5JS0NHUUFBQUFBQXdDTFZQNzQ3Sm0vN041R083c3dkQlU1TE9ySXRKci8wOXVnZmV5QjNGQUFBQUFBQUFKNkNnaGtBQUFBQUFNQWlsQ2IyUitmdi96UjZ1MjdOSFFXZWtkNk92NHp1dG85R2YySmY3aWdBQUFBQUFBQ2NoSUlaQUFBQUFBREFZdE9iaXQ2ajM0N09OOStYT3dtY0VlMnZ2emY2aDc0WDBadk1IUVVBQUFBQUFJQW5xVkpLS1hjSUFBQUFBQUFBZnFBL3NUZkdQM3haN2hod3hvMjg1ZDZvaDlibWpnRUFBQUFBQU1BVE9NRU1BQUFBQUFCZ0VVbnRJekZ4Nit0eng0QjVNWG5yNnlPMUQrZU9BUUFBQUFBQXdCTW9tQUVBQUFBQUFDd1cvVTUwSDc0OTB1SDdjaWVCZWRFL2RHLzBIdmxLUkwrVE93b0FBQUFBQUFDUFV6QURBQUFBQUFCWUpGSnZLdHBmZmtmdUdEQ3Zwcjc4amtqZHlkd3hBQUFBQUFBQWVKeUNHUUFBQUFBQXdDS1FwZzVGNTc0UFI1clltenNLektzMC9uQjB2bjl6cEtsRHVhTUFBQUFBQUFBUUVWVktLZVVPQVFBQUFBQUFVTHJVNzhUeC83MHhvdC9PSFFYbVgzTWtSdDk2ZjFTTndkeEpBQUFBQUFBQWl1Y0VNd0FBQUFBQWdNeFM1MWkwdi9VN3ltV1VvenNlblcvL1FhVDJrZHhKQUFBQUFBQUFpdWNFTXdBQUFBQUFnTXhTdnhQSC8yUXNkd3hZY0tNL3Z6ZXF1cEU3QmdBQUFBQUFRTkdjWUFZQUFBQUFBSkJUZHpLbXZ2enZjNmVBTEtidStPV0k3a1R1R0FBQUFBQUFBRVZUTUFNQUFBQUFBTWdvUllyZXJxMjVZMEFXdlYyZmloUXBkd3dBQUFBQUFJQ2lLWmdCQUFBQUFBQmtsSTQvRkdseWYrNFlrRVdhZUNUU3hON2NNUUFBQUFBQUFJcW1ZQVlBQUFBQUFKQkw2a1ZuKzgyNVUwQlduVzAzUjZSZTdoZ0FBQUFBQUFERlVqQURBQUFBQUFESUpIVW5vdmY5UDg4ZEE3THFmZi9QSTNYR2M4Y0FBQUFBQUFBb2xvSVpBQUFBQUFCQUxyMnA2Qis2TjNjS3lLcC84THNScVpzN0JnQUFBQUFBUUxFVXpBQUFBQUFBQUxKSTBkMzV5ZHdoWUZIbzd0d2FFU2wzREFBQUFBQUFnQ0kxY3djQUFBQUFBQUFvVVdvZmplNjJqK1dPc1RoVWRUVEdYaHFOODE0V2piR3JveDdaRU5YUU9SSE5rWWp1UktTcFI2Ti9kRmYwRDl3VjNZZS9HTDJIL2lhaTM1NHh6ZWhQZnl1cUZSZWVkSW5Kejc4dHVqditjbFp4bXB0dmlLRlgvTStUUHRmZDhaY3grZm0zeldxZXhuay9HczBMWGhtTnNhdWlHaDU3N0d2cVRVV2EzQmU5ZzkrTDNvT2ZqZTZPVDBTYWVuUlc4eTFuM2UwM1JYUFRhNklhV0owN0NnQUFBQUFBUUhFVXpBQUFBQUFBQUhKSXZlZzljbnZ1RkhsVmRUUXZlWE1NWHZGTFVhM2FjdkpyV2l1aWFxMkl4b3FOMGRqdzBtaGQvcStqYy9jSFl1b3J2enFucFpwYmJweDF3YXkxNWNZNXpmMWtqZk4vUEFaZjlLNm96Nzc4SkU4T1JqV3dLcHFydGtUem90ZkU0Slh2aWZhMy95RGFkLzIzazVibVN0SGIvWVdJVk9XT0FRQUFBQUFBVUNRRk13QUFBQUFBZ0F6NjQzdHpSOGlxR2xvYlF6LzJnV2hzZVBscDNEejNJbEx6Z2xkR0RLeUthQjg1OVlXRGE2Sngvby9OUGRQakJsN3dIMlBnaW5mTS9vYld5aGg0L24rSXh2bXZpSW0vK3RtSTlxSFRYbnVwUzVON29ocGNsVHNHQUFBQUFBQkFjZXJjQVFBQUFBQUFBRXFVSmg3SkhTR2JhdlNDR0huRFg1OWV1ZXgwTlFhanRlbjFUM3RaNitLZmlxaGJwN1hFNERXL05iZHkyUk0wMWw4ZEk2LytpNGpHMEduZHZ4ejB4OHY5bmdBQUFBQUFBTWpKQ1dZQUFBQUFBQUFacEdNUDVvNlFSMnRGRFAvay80MXE5THlaejNXT1JtZjd6ZEhiZlZ2MGp6OFUwWjJJYUk1RVBid3VxbFdib3JIdVJkR2NReW10ZitqZXFNOTYxb25IelMwM1JPZnYvL1NVOXpTM3ZPbkU1MmxpVDFTdEZSSE4wYWRkcTNucG02UDE3TGZOZkNKMW83dHphL1IyM3hacFltL0V3S3BvblB1Q2FHMStZOFRBNm1tWDFtZGZIa1BYdkQ4bXYvaUxUN3ZlY2xUczl3UUFBQUFBQUVCbUNtWUFBQUFBQUFBTExmV2pmM1JuN2hSWkRMN28zVkd2dVd6R2VIZjd6VEY1eHk5SFRCMmM4VnovOFkrZGlJakdZRlFyTHB6Vld2MERkMDRybURYR1hoclY4UHBJRTN0T2VuMDFla0UwMWw5NTRuRnYzemVpZWVGUFB2MUNBMmZGMEZXL09XTTRIZDBSRTUvOTJlZ2Z2R2ZhZVBlK0QwWDdHNzhaUXovK1I5RVllOG0wNTVxWHZqWHFlLzQ0K3Z1LytmVHJMalA5b3pzalVpK2lhdVNPQWdBQUFBQUFVSlE2ZHdBQUFBQUFBSURTcE81NHBQR0hjOGRZY05XcXpkRjYxcy9OR085ODc0OWo4bTkrNGFUbHNobDZVNUVPM3orcjlYb0g3b3FJOUlRQWRUUTNYLytVMTdlMjNCZ1IxWW5IL2YxM3pxcnNOUERjZnhIUldqbDlzSDBveG05OTNZeHkyVDlJay90ajRqTS9FK25JdHBuelhmSDJwMTF6T1VyakQwZnF0WFBIQUFBQUFBQUFLSTZDR1FBQUFBQUF3RUxyZHlOTjdNMmRZc0VOUFB1ZlJsVE5hV1A5ZzkrTHFUdCtkWDRXN0l4SGY5L1hwdzIxdHR6d2xKYzN0OXc0N1hIM29jL1BhcG5XRDcxMXh0alUxMzhqMHZIZHA3NnhPeDZUWC8zMW1Ua3VmRlZFWTNoV2F5OG5hWHhQUkwrVE93WUFBQUFBQUVCeEZNd0FBQUFBQUFBV1dsVTlWcVlwVE9QQ241Z3gxcjd6ZHlKU2Q1NFdISXJPdHB1bURkVnJmeVNxVlZ0bVhGcXZlVTdVYXk0NzhiaS83K3VSamozNHRFdFVxN1pFTlhyKzlNSHU4ZWpjOStGWlJldzk4Sm1aWmNONklCcGpWODNxL3VVa1RaVDNQUUVBQUFBQUFMQVlOSi8rRWdBQUFBQUFBTTZvdWxWY21hWWFPaWZxMVQ4MGZURDFvdnZBWjJaY08zTDlsNk5ldWVtVTgzWHUva0JNZmUxZHAxNnpPUmlkdi8rekdIenhmNTEyY2xwcnk0M1IvdWI3cGwzYjNQS202Zk52dXltaWFweHkvb2lJeHJuUG56SFcyL2VOaU83NDA5NGJFUkdwSDcxOWZ4Zk5qYStlTmx5di9xSG9QZlRYczV0am1VampleUxxVnU0WUFBQUFBQUFBeFhHQ0dRQUFBQUFBd0FMclQreWJlV3JWTWxlTmpNMFlTOGNlak9nY25YbHRZeUNpTVhqcVAvVXMvaDNGcWhWcDhrRDBIdno4dE9IVzV1dG5YTnJhY3NNVGd2V2l1LzNqVHo5L1JGVEQ1ODRZNngvWlBxdDdUeXgzWk1mTWVZZk9udE1jeTBHYTJCUDl3cjR2QUFBQUFBQUFGZ01GTXdBQUFBQUFnQVZXRDU4YjFmQzYzREVXVkRXMGRzWllhaDlha0xVNzJ6NHlQY3ZxUzZKZSs0OU9QRzZzdnpxcTBmTlBQTzd0dmkzUzVMNVp6VjBOcmpuSmdzZm1sQytkNVBxcU9UcW5PWmFEYW5oOTFDY3A3QUVBQUFBQUFEQy9GTXdBQUFBQUFBQVdXcjhUMWZENjNDa1dWcjh6YzZ3NXNpQkxkM2R1blhGU1dtdnpqVCtJY2NtYnBqM1gyWGJUN0NmdnRXZU96ZkhycWs1eWZabzZPS2M1bG9OcVpIMUU3eVQvbndBQUFBQUFBREN2Rk13QUFBQUFBQUFXV2txUGxXa0traVlQekJpclJ6WkVWRFBmcmpyKzBSZkdzVDg2NThTZmlVOWQvOHdXNzAxR2Q4Y3QwNGFhbTM4cUlxcUlxaG10VGErZmZ1M09UODU2NnBOK1hTczN6U2xldGVLQ2s4eTdmMDV6TEFmVjhQcUlxc29kQXdBQUFBQUFvRGdLWmdBQUFBQUFBQXV0YmtZMXZDNTNpZ1hWUC81UVJPcE5IMnl0aUhydDh4ZGsvYzc5SDVuMnVCclpFUFc2RjBYanZKZEhESzQ1TWQ1OTROTXpUanM3bGY3aCsyZU1OZGE5TUtJeE9PczVHdXV1bkRIV08zRG5yTzlmTHFxUjlSRjFLM2NNQUFBQUFBQ0E0aWlZQVFBQUFBQUFMTENxTVZUY0NXYlJPUmI5ZmQrY01UenduSCsySU12M0hyNDkwdkhkMDhhYUYvNWtORGRlTzIyc3UrMWpjNXQzNzk5RzlDYW1EN1pXUm12TG0yWjFmK09DbjRocTlMenBnKzNEMGQ5ZllzRnNRMVJ6S09ZQkFBQUFBQUJ3WmlpWUFRQUFBQUFBTExTNkdkV0tqYmxUTExqdXJxMHp4cHBiYm96R2swcGU4eU5GWjl0TjAwWWE2MTRZemZOKzlBY0Q3Y1BSZmVDdjVqWnRieXE2dXo0elkzamdoZStNYXVqY1U5L2JHSTdCRjc5M3h2QmpPZFBjY2l3RDljcE5FWlczTHdFQUFBQUFBQmFhZDJnQUFBQUFBQUF5cUZkZWxEdkNnbXZmODRjUjdVTlBHcTFpK01mK01KcVgvTXk4cjkvZDl2K21QVzZNWFIzVjZrdE9QTzdzdUNXaTM1N3p2TzF2L1ZZOHVSQldEWjBidzlmOWVWU3JOcC8wbm1wNFhRei80NDlFdmZyUzZVLzBPOUcrNi9mbm5HRTVxRlpja0RzQ0FBQUFBQUJBa1pxNUF3QUFBQUFBQUpTb0doN0xIV0hoZFk3RzFOZC9Jd2F2ZnYvMDhjWlFETDM4djBmL3VmODhPdHR2anY3K095Tk5IWXBxWUZYVXE3ZEU2OUszbkpIbCt3ZS9GLzFIdnhQMTJaYy9ObEJOZjZ1cys2UVR6bVkvNzkzUnVmdUQwWHJPTDB3YnI5YzhPMGJmZUh0MGQ5d1N2VWR1anpUNWFNVEFXZEZZZjJXMExuNURSR3ZsakxuYTMzeGZwT01QblZhT3BhNGVXWjg3QWdBQUFBQUFRSkVVekFBQUFBQUFBREtvUndvc21FVkU1NTQvalByc3k2UDFySDh5NDduNm5DdGk4SndyNW5mOSt6OFNnMWRlUG1NOGpUOGN2WWR2UCsxNXAvNzJuVkdmODd4b3JMOXEraE9Od1dodXVUR2FXMjU4MmptNnUyNk45cDIvZTlvWmxyb2lTNWNBQUFBQUFBQ0xRSjA3QUFBQUFBQUFRSkdxS2hvYlhwWTdSUlpUWDM1SHRPLzYvWWhJQzc1MmQvdkhJbEwvSk9NZmYyWjVVamNtUHYzVDBkMjE5ZlJ5M2Zkbk1mbTV0NTMrK2t0YzQ3eFhuUFMvQ3dBQUFBQUFBUE5Qd1F3QUFBQUFBQ0NEYW1EbHJFNjFXcFpTUDlwLzk1NlkrTlFOMGQvNzFibmQyemtXbmUvOGo4Y0xhcWV4OVBnajBYdjR0cG5UYnJ2cHRPYWJwbnM4SmovN2N6RjF4NjlFbXRnN3V6ekhkc1hrRi81bFRIN3hGeU5TOTVsbldLS2FXMjZNYW5CVjdoZ0FBQUFBQUFCRmF1WU9BQUFBQUFBQVVLWXFtaHRmSFZQeFM3bURaTlBiL1lVWTMvMkZxTmMrUDVvWC9FUTB4cTZPZXVXbXFBYlhSTFJHSTdyamtkcEhvbjlrZS9RUDNoM2QzYmRGNzZHL2p1aE5QYU4xTy9kLzVMRVRzeDdYUDN4ZjlBL2MrVXkvbk1lbDZOenp3ZWpjOTZGb2Jyd3VtaGUrTXVwenJvaHErTnlvV2lzanRROUZtdGdYdmIxL0Y3MEhQeHZkQno0VDBlK2NvYldYcnViRzZ5S2l5aDBEQUFBQUFBQ2dTRlZLS2VVT0FRQUFBQUFBVUtMVU9SWVRuN2cyK2dmdnlSMEZzcW5QZmw0TXYvcVdxQVpXNW80Q0FBQUFBQUJRcERwM0FBQUFBQUFBZ0ZKVnplRm9iSHBEN2hpUVZlUGlOMFRWR3NrZEF3QUFBQUFBb0ZnS1pnQUFBQUFBQUxsVWpXaHR2ajUzQ3NpcXRmbjZpS3FST3dZQUFBQUFBRUN4Rk13QUFBQUFBQUF5cWtiUGkycm8zTnd4SUl0cVpDeXE0WFc1WXdBQUFBQUFBQlJOd1F3QUFBQUFBQ0NuZmpjYUY3NHlkd3JJb25IQks2UHlsaVVBQUFBQUFFQldWVW9wNVE0QkFBQUFBQUJRc3RUdnh2RS9XWjg3Qml5NDBiZnRpNnBTTUFNQUFBQUFBTWpKdXpVQUFBQUFBQUM1ZFNkaTRFZCtOWGNLV0ZBREwzaG5ST2Q0N2hnQUFBQUFBQURGYzRJWkFBQUFBQURBSXBCNjdUaitweGRIOUNaelI0SDUxMXdSbzIrNU42cm1VTzRrQUFBQUFBQUF4WE9DR1FBQUFBQUF3R0xRUFI0RFY3NG5kd3BZRUlOWHZrZVpFZ0FBQUFBQVlKRlFNQU1BQUFBQUFGZ0Vxc0UxMGJya3A2TWFIc3NkQmVaVk5YcCtORGUvTWFyQnMzSkhBUUFBQUFBQUlCVE1BQUFBQUFBQUZvMnFNUlNEVjc4dmR3eVlWNE5YdnkrcTVuRHVHQUFBQUFBQUFEeE93UXdBQUFBQUFHQ3hxRnZSMlBDU3FGWmZtanNKekl0NnpXWFJXUGZpaUxxVk93b0FBQUFBQUFDUHExSktLWGNJQUFBQUFBQUFmcUEvdVQvR1AvU3MzREhnakJ0OXkvMVJEYTNKSFFNQUFBQUFBSUFuY0lJWkFBQUFBQURBSWxPM1ZzYlF0Ui9QSFFQT3FPSHIvaUtxMW5EdUdBQUFBQUFBQUR5Smdoa0FBQUFBQU1CaTB4aU1lczFsTWZDQ2QrWk9BbWZFd0F2ZkhkVlp6NHBvRE9XT0FnQUFBQUFBd0pNb21BRUFBQUFBQUN4QzlmQzUwYnowemRHNDZIVzVvOEF6MHJ6NGpkSGNjbVBVdytmbWpnSUFBQUFBQU1CSlZDbWxsRHNFQUFBQUFBQUFKNWVtRHNYNExhK0tkR1I3N2lnd1o5WHFTMlBrdFZ1akdseVRPd29BQUFBQUFBQlBRY0VNQUFBQUFBQmdrVXY5Ymh6L2svVzVZOENjamI1dFgxUlZuVHNHQUFBQUFBQUFwK0RkSEFBQUFBQUFnRVd1cXBzeC9GTzM1NDRCY3pKOC9SM0taUUFBQUFBQUFFdUFFOHdBQUFBQUFBQ1dpTlR2eHZqTjEwUTZzaTEzRkhoSzFlcExZK1Q2THl1WEFRQUFBQUFBTEJIZTFRRUFBQUFBQUZnaXFyb1pJNi8vYkRRMnZTNTNGRGlwNXNWdmpKSFhmbHE1REFBQUFBQUFZQWx4Z2hrQUFBQUFBTUFTazhiM1JHZmJSNlA5dFhmbGpnSW5ERno1WDZLNStmcW9SOFp5UndFQUFBQUFBR0FPRk13QUFBQUFBQUNXb05RK0hMMEQzNDNKclU0ekk3L2gxMjZOK3F4blJUV3dPbmNVQUFBQUFBQUE1a2pCREFBQUFBQUFZS25xZHlLMWo4YkVyYStOL3FGN2M2ZWhRUFdheTJMNE5aK01xclVpb21ya2pnTUFBQUFBQU1CcFVEQURBQUFBQUFCWTRsTDdTUFQyZkNXbXZ2VHZJbzAvbkRzT0JhaEd6NC9CYTM0N0d1dGZITlhBcXR4eEFBQUFBQUFBZUFZVXpBQUFBQUFBQUphRDFJdlVuWWpPOXB1ai9iZi9LYUk3bmpzUnkxRnpSUXkrK0wzUnZQZ05VYlZHbkZvR0FBQUFBQUN3RENpWUFRQUFBQUFBTENPcGN5eWlIb2pPZC80ZzJsOS9iKzQ0TENNREwvaTFhRjMrcnlMNm5haGFLM0xIQVFBQUFBQUE0QXhSTUFNQUFBQUFBRmlHMHRTaGlOYkttUHJTMjZQMzRPY2lUVHlTT3hKTFVEVXlGbzBMWGhXREwvbWRpTTdScUFaVzU0NEVBQUFBQUFEQUdhWmdCZ0FBQUFBQXNJejFKL1pIMVJpTU5MNDdPdHR2anQ3T3JkRS8rTjNjc1ZqRTZyT2ZGNDJOMTBacjgvVlJqV3lJMUp1S2VuaHQ3bGdBQUFBQUFBRE1Fd1V6QUFBQUFBQ0FRcVRPMFloZUoxTHFSWGZITGRIYitZbm83ZjVDN2xnc0FvM3pYaEhOVGErTDVxYlhQVDR3RUZWclpkNVFBQUFBQUFBQUxBZ0ZNd0FBQUFBQWdCTDFwcUxmUGhKVjNZeitzUWNpSFhzZzB2aWU2STgvRW1saVQ2VHhQZE0rc25SVncrdWpHbGsvN1dNOXV1R3h4eXN1aUhyRlJaSDZVMUVQckk1b0RPYU9Dd0FBQUFBQXdBSlRNQU1BQUFBQUFDQ2lPeEdwTnhuUjcwWkt2WWlxanFwcVJqUUdJMDBlaUhybHh0d0pPUTM5WTd1aUdqd25vamNWS1hValVqK3FxaEZSTjZOcURFVTBoM05IQkFBQUFBQUFJRE1GTXdBQUFBQUFBQUFBQUFBQUFJQkMxYmtEQUFBQUFBQUFRQzZYWEhKVmpLMTlib3l0Zlc2ODYxMi9senNPQUFBQUFBQUFMRGdubUFFQUFBQUFBRkNzbGFPYm82cXFpSWdZR2hpSXZZL2VremtSQUFBQUFBQUFMQ3dubUFFQUFBQUFBQUFBQUFBQUFBQVVTc0VNQUFBQUFBQUFBQUFBQUFBQW9GQUtaZ0FBQUFBQUFBQUFBQUFBQUFDRlVqQURBQUFBQUFBQUFBQUFBQUFBS0pTQ0dRQUFBQUFBQUFBQUFBQUFBRUNoRk13QUFBQUFBQUFBQUFBQUFBQUFDcVZnQmdBQUFBQUFBQUFBQUFBQUFGQW9CVE1BQUFBQUFBQUFBQUFBQUFDQVFpbVlBUUFBQUFBQUFBQUFBQUFBQUJSS3dRd0FBQUFBQUFBQUFBQUFBQUNnVUFwbUFBQUFBQUFBQUFBQUFBQUFBSVZTTUFNQUFBQUFBQUFBQUFBQUFBQW9sSUlaQUFBQUFBQUFBQUFBQUFBQVFLRVV6QUFBQUFBQUFBQUFBQUFBQUFBS3BXQUdBQUFBQUFBQUFBQUFBQUFBVUNnRk13QUFBQUFBQUFBQUFBQUFBSUJDS1pnQkFBQUFBQUFBQUFBQUFBQUFGRXJCREFBQUFBQUFBQUFBQUFBQUFLQlFDbVlBQUFBQUFBQUFBQUFBQUFBQWhWSXdBd0FBQUFBQUFBQUFBQUFBQUNpVWdoa0FBQUFBQUFBQUFBQUFBQUJBb1JUTUFBQUFBQUFBQUFBQUFBQUFBQXFsWUFZQUFBQUFBQUFBQUFBQUFBQlFLQVV6QUFBQUFBQUFBQUFBQUFBQWdFSXBtQUVBQUFBQUFBQUFBQUFBQUFBVVNzRU1BQUFBQUFBQUFBQUFBQUFBb0ZBS1pnQUFBQUFBQUFBQUFBQUFBQUNGVWpBREFBQUFBQUFBQUFBQUFBQUFLSlNDR1FBQUFBQUFBQUFBQUFBQUFFQ2hGTXdBQUFBQUFBQUFBQUFBQUFBQUNxVmdCZ0FBQUFBQUFBQUFBQUFBQUZBb0JUTUFBQUFBQUFBQUFBQUFBQUNBUWltWUFRQUFBQUFBQUFBQUFBQUFBQlJLd1F3QUFBQUFBQUFBQUFBQUFBQ2dVQXBtQUFBQUFBQUFBQUFBQUFBQUFJVlNNQU1BQUFBQUFBQUFBQUFBQUFBb2xJSVpBQUFBQUFBQUFBQUFBQUFBUUtFVXpBQUFBQUFBQUFBQUFBQUFBQUFLcFdBR0FBQUFBQUFBQUFBQUFBQUFVQ2dGTXdBQUFBQUFBQUFBQUFBQUFJQkNLWmdCQUFBQUFBQUFBQUFBQUFBQUZFckJEQUFBQUFBQUFBQUFBQUFBQUtCUUNtWUFBQUFBQUFBQUFBQUFBQUFBaFZJd0F3QUFBQUFBQUFBQUFBQUFBQ2lVZ2hrQUFBQUFBQUFBQUFBQUFBQkFvUlRNQUFBQUFBQUFBQUFBQUFBQUFBcWxZQVlBQUFBQUFBQUFBQUFBQUFCUUtBVXpBQUFBQUFBQUFBQUFBQUFBZ0VJcG1BRUFBQUFBQUFBQUFBQUFBQUFVU3NFTUFBQUFBQUFBQUFBQUFBQUFvRkFLWmdBQUFBQUFBQUFBQUFBQUFBQ0ZVakFEQUFBQUFBQUFBQUFBQUFBQUtGUXpkd0RLZE5kZGQ4ZmhRMGR5eHdCWVVNZU9qY2YzdCsvSUhRTmd3ZTNldlNjbUp5Wnp4d0FvMnRSVU93NGNPSmc3QmtEeERoODVHdDFPSjNjTTRCUW0yOTI0K2tYWDVZNng2RFNhelJnZEhjNGRBMkRSYXJaYXNYclZ5dHd4QUJhdGdjR0JXSHZPbXR3eGdBSnNPRzhzaG9jSGM4Y0FDbkh4NWsyeFlzVkk3aGhBNFo3M3c4K0pzODVhbFRzR3kwU1ZVa3E1UTFDZTY2NTljM3pwOXEvbWpnR3dvRkpLVVZWVjdoZ0FDODcrQjVDZnZSaGdjYkFmdytMa2V4TUFBQUFBQUZpS1BubnJuOFhMWG41VjdoZ3NFM1h1QUFCUWlpcjhrZ3BRS05zZlFIWmVpd0lzRXJaaldKeDhid0lBQUFBQUFGQzRadTRBY1BubHo0N1ZqbVVFQ25ENDBKSDR6bmUrRnhFUmpVWWpSa2NkancyVTRmang4ZWoxZWhFUlVkZTFmeFVlSUlPVVV2VDcvZHd4QUhpQ2xKSlNDeXdpS1ZMdUNBQXNjZjV4RjRDWi91RjFkaFZWTkJxTnpHbUE1YXJYNjUzWWIwWkhSNkxaOEd1eHdQdzVmbnc4dXIxdVJFUTg3L0xML1A0emtNVzM3N29uamh3NW1qc0d5NUJYMG1UM3Z2Zi9tbU1aZ1NKODhiYXZ4R3RlL2RhSWlManE2aGZFMWs5OU9ITWlnSVZ4M2JWdmppL2QvdFdJaUxqbEUvL0hheitBREo3NFd2UWxMNzNTYTFHQVRKNzQydmpXclIveTJoaFkxTHlHQkRnMSt5VEFxZGtuZ1lYeXhMOXorK2hIUCtqdjNJQjU5Y1E5eCs4L0E3azhjUytDTTZuT0hRQUFBQUFBQUFBQUFBQUFBQUNBUEJUTUFBQUFBQUFBQUFBQUFBQUFBQXAzcnVUS0FBQWdBRWxFUVZTbFlBWUFBQUFBQUFBQUFBQUFBQUJRS0FVekFBQUFBQUFBQUFBQUFBQUFnRUlwbUFFQUFBQUFBQUFBQUFBQUFBQVVTc0VNQUFBQUFBQUFBQUFBQUFBQW9GQUtaZ0FBQUFBQUFBQUFBQUFBQUFDRlVqQURBQUFBQUFBQUFBQUFBQUFBS0pTQ0dRQUFBQUFBQUFBQUFBQUFBRUNoRk13QUFBQUFBQUFBQUFBQUFBQUFDcVZnQmdBQUFBQUFBQUFBQUFBQUFGQW9CVE1BQUFBQUFBQUFBQUFBQUFDQVFpbVlBUUFBQUFBQUFBQUFBQUFBQUJSS3dRd0FBQUFBQUFBQUFBQUFBQUNnVUFwbUFBQUFBQUFBQUFBQUFBQUFBSVZTTUFNQUFBQUFBQUFBQUFBQUFBQW9sSUlaQUFBQUFBQUFBQUFBQUFBQVFLRVV6QUFBQUFBQUFBQUFBQUFBQUFBS3BXQUdBQUFBQUFBQUFBQUFBQUFBVUNnRk13QUFBQUFBQUFBQUFBQUFBSUJDS1pnQkFBQUFBQUFBQUFBQUFBQUFGRXJCREFBQUFBQUFBQUFBQUFBQUFLQlFDbVlBQUFBQUFBQUFBQUFBQUFBQWhWSXdBd0FBQUFBQUFBQUFBQUFBQUNpVWdoa0FBQUFBQUFBQUFBQUFBQUJBb1JUTUFBQUFBQUFBQUFBQUFBQUFBQXFsWUFZQUFBQUFBQUFBQUFBQUFBQlFLQVV6QUFBQUFBQUFBQUFBQUFBQWdFSXBtQUVBQUFBQUFBQUFBQUFBQUFBVVNzRU1BQUFBQUFBQUFBQUFBQUFBb0ZBS1pnQUFBQUFBQUFBQUFBQUFBQUNGcWxKS0tYZUlNK1ViKzNmSFYvYytFTjk1ZEU5ODk5RTljZmZCdmJrandaTDJuRFhyNHZLengrTHlzOWZITldNYjQzbG5qK1dPeEdteVA4Smo3R3ZNQjNzc3o0UjlxUnoyQ3FCa2Z0NHRiMzdHTVIvc0d5d2sreGlud3o1VkZ2c0VNRmQrVGl4dDluMFdJL3ZLMG1aZllhbXpCODB2ZXdUTUgvdlgvTEovVWJMbHZMOHNpNExaLzJmdnZzUGJLcysvZ1g4MWJNbVc5OTU3eGJHemw3UDNEaGtrYkFpVVFpbGxGR2dwRk5wQ2Z5M2xCUW90dEt4QzJSdEN5Q0NRTkR0azcrRXN4M0hzZU8rOVpPdjlRL2J4T1pJc2E5bXluZS9udW5KZE9aS085TWoydWM4ejc2ZTZwUWxQSDl5Q0x5K2RkSFpSaUFhMU81Tkg0L2VqcHNQYlZlM3NvcENGR0IrSnpHTmNJM3N3eGxKdllGd2FmQmdyaUlpTThYNDNPUEFlUjMySmNZTjZBK01ZT1JMajFPREVPRUZFanNMN3hNREF1RThEQ2VQS3dNQzRRb01WWTVCak1FWVE5VDNHTDhkZy9DSXlOcGppeTRCZllMWTEveEllK1drRGlodnJuRjBVb210Q3NKc0hYcG0wR0xQQzQ1MWRGT29CNHlPUlpSalh5QmFNc2RTYkdKY0dEOFlLSXFMdThYNDNzUEVlUjg3QXVFR094RGhHdllGeGFuQmhuQ0FpUitOOW9uOWozS2VCaUhHbGYyTmNvY0dPTWNnK2pCRkV6c1A0WlIvR0w2THVEWmI0TXFBWG1HMHZ5TVpOV3o1emRqR0lya21menI1cHdBZkF3WXp4a2NoNmpHdGtLY1pZNml1TVN3TWJZd1VSa1dWNHZ4dDRlSThqWjJQY0lIc3hqbEZ2WTV3YStCZ25pS2czOFQ3Ui96RHUwMERIdU5ML01LN1F0WVF4eUhxTUVVVDlBK09YOVJpL2lDd3owT09MM05rRnNGVlZTeE1lMnJQZTJjVWd1bVk5OHRNR05HaGJuVjBNTW9IeGtjZzJqR3RrQ2NaWTZrdU1Td01YWXdVUmtlVjR2eHRZZUkrai9vQnhnK3pCT0VaOWdYRnFZR09jSUtMZXh2dEUvOEs0VDRNQjQwci93cmhDMXhyR0lPc3dSaEQxSDR4ZjFtSDhJckxjUUk4dmltZWVlZVlaWnhmQ0ZnL3RXWStqWmZuT0xnYlJOYXRlMjRMSzVnYk1qVXgwZGxISUFPTWprVzBZMThnU2pMSFVseGlYQmk3R0NpSWl5L0YrTjdEd0hrZjlBZU1HMllOeGpQb0M0OVRBeGpoQlJMMk45NG4raFhHZkJnUEdsZjZGY1lXdU5ZeEIxbUdNSU9vL0dMK3N3L2hGWkxtQkhsOEc1QTVtRmMyTldKZVQ2ZXhpRUYzelBycHdET1hORGM0dUJva3dQaExaaDNHTnpHR01KV2RnWEJwNEdDdUlpS3pIKzkzQXdIc2M5U2VNRzJRTHhqSHFTNHhUQXhQakJCSDFGZDRuK2dmR2ZScE1HRmY2QjhZVnVsWXhCbG1HTVlLby8ySDhzZ3pqRjVIMUJuSjhHWkFMelBZWDUwTG43RUlRRVhRQURoVG5PYnNZSk1MNFNHUWZ4alV5aHpHV25JRnhhZUJockNBaXNoN3Zkd01ENzNIVW56QnVrQzBZeDZndk1VNE5USXdUUk5SWGVKL29IeGozYVRCaFhPa2ZHRmZvV3NVWVpCbkdDS0wraC9ITE1veGZSTllieVBGbFFDNHcyMXQweGRsRklLSU9SMHE1NVdsL3d2aElaRC9HTmVvT1l5dzVDK1BTd01KWVFVUmtHOTd2K2ovZTQ2aS9ZZHdnYXpHT1VWOWpuQnA0R0NlSXFDL3hQdUY4alBzMDJEQ3VPQi9qQ2wzTEdJTjZ4aGhCMUQ4eGZ2V004WXZJTmdNMXZneklCV1lEOVlkTk5CanhldXhmK1BzZ3NoK3ZJK29PL3piSVdmaTNON0R3OTBWRVpCdkd6LzZQdnlQcWIvZzNTZGJpM3d6MU5mN05EVHo4blJGUlgyTE1jVDcrRG1pdzRkKzA4L0YzUU5jeS92MzNqRDhqb3Y2SjEyYlArRE1pc3MxQXZYWUczQUt6cGpZdHpsUVdPN3NZUk5UaFdGa0JHdHUwemk0R2dmR1J5RkVZMThnVXhsaHlKc2FsZ1lPeGdvaklkcnpmOVcrOHgxRi94TGhCMW1BY0kyZGduQnBZR0NlSXFLL3hQdUZjalBzMEdER3VPQmZqQ2wzckdJUE1ZNHdnNnI4WXY4eGovQ0t5M1VDTkx3TnVnWmxhb1VSelc1dXppMEZFSFpyYXRIQlRLSjFkREFMakk1R2pNSzZSS1l5eDVFeU1Td01IWXdVUmtlMTR2K3ZmZUkrai9vaHhnNnpCT0ViT3dEZzFzREJPRUZGZjQzM0N1UmozYVRCaVhIRXV4aFc2MWpFR21jY1lRZFIvTVg2WngvaEZaTHVCR2w4RzNBSXpJaUlpSWlJaUlpSWlJaUlpSWlJaUlpSWlJaUlpSWlJaUlpSnlEQzR3SXlJaUlpSWlJaUlpSWlJaUlpSWlJaUlpSWlJaUlpSWlJaUs2Um5HQkdSRVJFUkVSRVJFUkVSRVJFUkVSRVJFUkVSRVJFUkVSRVJIUk5Zb0x6SWlJaUlpSWlJaUlpSWlJaUlpSWlJaUlpSWlJaUlpSWlJaUlybEZjWUVaRVJFUkVSRVJFUkVSRVJFUkVSRVJFUkVSRVJFUkVSRVJFZEkzaUFqTWlJaUlpSWlJaUlpSWlJaUlpSWlJaUlpSWlJaUlpSWlJaW9tc1VGNWdSRVJFUkVSRVJFUkVSRVJFUkVSRVJFUkVSRVJFUkVSRVJFVjJqdU1DTWlJaUlpSWlJaUlpSWlJaUlpSWlJaUlpSWlJaUlpSWlJaU9nYXhRVm1SRVJFUkVSRVJFUkVSRVJFUkVSRVJFUkVSRVJFUkVSRVJFVFhLQzR3SXlJaUlpSWlJaUlpSWlJaUlpSWlJaUlpSWlJaUlpSWlJaUs2UmltZFhRQ3l6Si9Hek1MOVF5Y0l4MHMyZllpREpYbDk4dGszSmd6RFU2Tm1RSzFRNHAyemgvREM4VjE5OHJsRVJOYll1ZlJlcFBnRUFnQnFXcHVSK09sTFRpNFJFUkVSRVpuanpIWXVFUkVSRVJFUkVWMTc1a1FrNE9OWk53ckh6eC9iaVZkTzduRmlpY3hUS1JUSXZlMEo0ZmhnU1I2V2JQclE0dlA5Vkc0NGU5T2p3dkdtdkF1NGM5dFhEaTBqRVEwc004TGo4UG5zbTRYalYwN3V3ZlBIZGxwOC91TG9GTHc3L1hyaCtBK0h0dUR0eklNT0xTTVJFUkZSYi9qYitIbjRXY29ZNFhqbStuZHdwcUxZaVNVaUlpTHFuN2pBek1GV0o0L0NDeE1XU0I1NzZjUnV2RGhBRjJXcEZVcjhQV01SWE9UNnplNGVHejRGRzNQUHMySkZSQmFiR0JLTmxYRnBHQlVZamdpTkY5eVVMcWh0YVVaMVN4UE9WcFZpUjM0MjNqOS94Tm5GSkNJYU1CSzgvZkhUc3Z0TVB0ZlMzb2JxbGlhY3J5ckR0dnhMK1BUaWNWUTJOMHBlWTZxKzJxbXhUWXVhbGliazFWWGplRmtCdGx6TndvNkNiSXZMRnUvbGg3M0xmeWw1YkY5eExwYjk4SkhGNzJIb3JXbkxzU3dtdGR2eWxqWFY0MVI1RWI3THljUjNsek9oTTNqTnN0aFV2RFYxdVhEOCtwbjllUGJ3VnBQdmQyUENNTHc2YVlsd1BKRHI4VVRtWWtXYlRvZmExbWJrMUZaaVQyRU8zajkvQkhsMTFYMWNRaUlTcy9kKzkwTEdBcXhPR2lVYzM3YjFDMnk1bW1YeS9WNmR2QVEzeGc4VGpwZi8rREgyRmwyeCt6c1E5YVh1cnBtTWI5OUFkazJGMlhNUHJ2Z1ZvajE5Skk4ZEtjdkh3bzN2U3g0N2ZlT3ZFYWpXR0oydkE5Q2diVUYrZlEwT2wrVGowNHZIY2FqMHFzVmxCQ3k3cm50aWIvbCtXbjRmRXJ6OGhlUFlUMTVBZzdiVjVHY2RYdmtBSWpYZXduSHdCMysxc3JSRVpLaTdHS0VEVU5mYWpNS0dXaHdySzhCWGwwNWhkMkdPMmZkU0tSUzRQaTROczhNVGtPNGZpZ0MxT3dDZ3JLa0JKOG9MOEdQdVJheTVmQnB0T3ZPUnhzZFZqWnNTaG1ObVJEeFNmQUxobzNKRHUwNkg2dVpHRkRYVzRXQkpIajQ2Znd3WHFzdnMrbzRBMi9ORWx1anVYdCt1MDZGZTI0S0MrbG9jTGN2SDUxa25zYjg0MXdrbHZEWUZ1bWx3K29aZjIzVHVtRy8reGY0WEVkNG5pUFFZVnh5SC9XdEVVdUw2WkhON0c2SStldDdKSlJxODdCMlRNN3dYbkNndnhOd04velg1ZnBFZTNqaDgvUVBDOGQ3aVhDeTNZeXllcm0yTzdnc2lJdXBycWI1QldCbVhoc21oTVFqVGVNSEgxUTNWTFUyNFdsK05YUVdYOFZuV2lSN0hEVHROQ1kzQjZ1UlJHQjBZamdDMUJ0cjJkdVRVVnVLSHZBdDQ4OHdCVkxjMDJWek93YmEyaEFZL0xqQnpzRlh4NmNhUHhhVVAyQ0NnYlc5SGM1c1dMbkpYQUIwVEZGcGJuRnVvZmtnaGsyRjBZQVJtaHNlaHRiMGRmeit4MjlsRkluSTZMMWNWWHAreURITWlFb3llODFXNXdWZmxoaGhQWDB3S2llWUNzMzRveVRzQU04UGpNY3cvQlBmdi9zN1p4U0VpQzduS0ZRaFVheEFZb3NIa2tHajhLbTBDZnI1ampjV0RXbTRLSmR6Y1BCRHM1b0V4Z2VINCtaQ3h1RnhiaVVmM2JyVG9QVzVNR0diMDJJVGdLRVI2ZVBmS0lLZWJRb2xJalRjaU5kNVlHSldNTzVOSDQ5Yi9mWUY2TGV1clJPWW9aREw0dUtveHdqOFVJL3hEY1UvcU9EeXcrenVzeXpucjdLSVJrUW04M3hGWmJtVmNHbDR3MHc4N05pakNhSEdadFdRQU5FcFhKSGtISU1rN0FMY2tEc2RibVFmeHgwTmJMSDZQM3J5dUhWRStJbkllR1FCUEZ4VTh2VlZJOGc3QWpmSEQ4TzNsTS9qVjd1OU1MaEJiRUpXRXY0MmZqMUIzVDZQbm9qeThFZVhoalNYUlEvRG84TWw0WU04NkhDbk5OL201UzZLSDRPOFRGOExiVlczMG5KdTdKMExjUFRIQ1B4UjVkZFVPbVZURStnMlI3ZVF5R1R4ZFZFajJVU0haSndBM0p3ekhCK2VQNHZIOW01eGROTHJHOU9iNE9POFRSTmNtZDZVTHBvVEdZR1o0UEhZV1hNYjN1ZWNkOXQ2TUswVDlYMi9HQUdmaW1CejFWMzNkRjBUOVg1Q2JCMmFFeDJGbWVEeitjbVFiRXhsUXYrYnBvc0lMR1F1d1BIWW9aQWJQQmFqZEVhQjJ4d2ovVVB3cUxRUC9QWGNZenh6Nkg3UzY5bTdmNy9lanB1UGg5RW1TeDF6bENxVDZCaUhWTndnM0pRekQ4aDgrUms1dHBVM2xIV3hyUzZ3MVdPdDVnNW5jMlFVWVRHSThmVEUyTU1MbzhXaFBINHdOTW41OElORHEybkhYOXE5d3FPUXFUbFVVNGRjL3JjZGxHd1BrWUJXZ2RzZlpteDdGK2dWMzRKRmhrNUhrRStEc0loSDFDKy9QV0dWeWNSbjFmeHNXcnNidVpiL0FzMk5uWTJwWXJMT0xRMFE5ME9yYVVkUGFiSEszQVgrVk96NmN1Y3BrdG1OTHhYcjY0cHU1dDVwY1BDWW1BN0F5enJoQkxBTndmVnlhelo5dktMdW1BbWNxaTVGWFgyM1UrTThJanNKVG8yYzQ3TE9JQnBPNjFoYWNxU3pHK2FveVZCbGtWbExKRlhodDhuVW1KNlVTa1hQd2ZrZGtHMVAxVWJGVlBUemZIUjJBTTVYRnlLd3NRWEZqbmRIenYwZ2RoMFhSS1diZm96ZXZhMGVVajRpY3ExN2JncHJXWnJTYldFUzJQSFlvZmovS09FYmNtem9PNzgxWVpWRTlQczdMRDJ2bTNZYlpKdnBycDRURzREL1RWNWljVU9SSXJOOFEyU2V2dmhwNTlkV29iVzAyZW01MThxZ2UrKzZJSEtrM3hzZDVueUM2dHMySlNNRDVteC9EaHpOdndKM0pveEhvWnZ1NFZpZkdGYUtCb3pkaWdETnhUSTc2dTc3cUM2S0I0NmxSTTNEcWhvZng2cVFsV0JhVENwV0NlOWRRL3hYb3BzSDNpKzdFQ2hPTHl3d3BaRExjTTJRc1BwdHpNMXprcHBmTWpBNE1seXd1SzJxb3hWdVpCN0htOGhtaHZ6N00zY3RvQnpKTERjYTFKZFlZYlBXOGF3WHZBZzRrN3JpL1VGMkdFSGRQZUxtb0FPZ25MeHdxdWVxc290bGxWMkVPZGhYbU9Mc1kvWmFMWE1IS05wR0JxYUV4bUJRU0xSeTM2M1I0NWVRZWZKMTlHb1gxTlZBcGxJajM5c2ZNOEhnc2kwMTFZa25KRkhzV29oQlIzOXRkbUlPYnRud0dRTDlENUEzeDZmakQ2RmxDdzlqVFJZVzdVa1ozdTVQREt5ZjM0TjF6aHlHRERMNHFOZEw5UW5CVHduQk1DWTBSWGlPWHlmRDNqRVhJckNqQnFZb2lrKzh6T1RRRzRSb3Y0ZmhJV1Q1R0I0UUQwRS8wL2NmSm54enlmY1VaMXdQVTduaHA0aUlzaUV3U25sOFlsWXpmSC9qUklaOUZOSmdjS3IwcXhBb0FtQmVaaUxlbXJZQmJSK2V3V3FIRXpQQjRmSEx4dUxPS1NFUWl2TjhSV1M2dnZocVJHbThBSFlNeGdSRTRWR3JjRCtzaWwrTzZtQ0VBZ01ZMkxacTByZkJWdVZuMEdTM3RiWmk1N2gzaE9NazdBQi9PdWdHeG5yN0NZd3Vqa3JIeHlybHUzNk0zcjJ0SGxJK0luR3ZWNWs5eHBEUWZTcGtjNmY0aCtQUFkyUmdYRkNrOC8vTWhZL0hTOFYxb2JOTUNBR1pISk9EUFkrZElCdEJ6NjZyeDJjWGpPRmRWQ29WTWpsR0JZYmc5YVNROE84YXAxQW9sM3B5NkRIUFd2eXRKSlBqNGlLbVM5emxWVVlUbmp1N0FpYkpDTkdoYkVPQ213YWlBY0t5S1Q0Zk94QUk0UzdGK1EyUzc1dlkyalBuNlg4SnhxbThRM3BpNkRDaytnY0pqTnljTXh4ZFpKNTFSdkd0S1dXTTkwcjc4aDlIais1Yi9Vb2kzRGRwV2pGdnpiNlBYbERjMTlIcjUra3B2akkvelBrSFhLc1lWUFc5WE5WemxDb2UrSitNSzBjRFJHekhBbVRnbVIvMWRYL1VGMGNEaHIzWjNkaEdJTEtLVXlmSGY2ZGNqeWJzcjBZME93UHFjczlpYW40WEs1a2FFdUh0aWVleFFaQVJIQ2ErWkdocUR2NHliaTkvdC84SG9QYWVIeFFuL2IyNXZ3OXdOL3hXU09WNnRxOFpENlJNQkFCa2hVVWJuV21Ld3JpMngxR0NyNTEwcnVJT1pBNGt6NUI0cHpjZnBpbUxoK0xxWUlkMnVmaVd5bFZMR3Z5bnFuOFlZckxqL0p2czBYamkrQzlrMUZXaHMwNktxcFFsSFN2UHg0dkZkbUxudVAwNHFKZlZIQ2xsUGVTV0l5SnpLNWthOGxYa1FiMmJ1bHp3K1ViVG8xMUM5dGhXbGpmVW9hYXpEK2FveWZKMTlHaXMzZjRJSDlxeERtNml6MEVVdXh4TWpwM1g3UGplSXR2TytVbGVGN2ZuWnduR2l0eitHKzRmYThwWE1LbXRxd1BOSGQwZ2VZeFFoc3N5UGVSZXg5V3FXNURGZVAvMlhEUHo5T0pzejI5KzgzeEdaZDdtbUV0V2lUTUNyNGszdlVqWTdJa0ZZVUhhaXJBQXVkZ3htWEtndXc5dVpCeVdQV1hOZDl2WjFiVy81aU1oNXRMcDJIQ3Nyd0ozYnZrYTl0a1Y0WEsxUVlsU2dQb21MaTF5T0Z6TVdTSzdySC9JdVlNcmFOL0h5eVQzNFB2YzgxbDg1aTJjUGI4WFV0VzhqUjdTWXpOTkZoVCtNbmluNXpKRWR5V0U2M2IzOUcyekx2NFR5NWdZMHRtbVJWMWVONzNJeWNkdldML0RoaGFNTytaNnMzeERaSjdPeUJNOGUzaXA1TE43THowbWx1YmJvQUpRMjFodjlNNXh5YWVvMXBuYXBKTk40bjZCckNlTkszMkJjSVNKbjRwZ2M5VGZPNkFzaTZnN25DcEkxYmtzYUtVbk0xcUJ0eFEyYlA4RTlPOWZnODZ5VCtESHZJajQ0ZnhUTGZ2Z0lmejI2WFhMdTZ1VFJTUFVOTW5wUGJYdlhic2RWelkzQzRqSUFLR3lvRmY1ZklVcnc0ZTJxeHVHVkR3ai8wdnlDdXkwejE1WTREOWRZMkk0N21Ebkl4SkJvUkhsNEM4ZWI4eTRpeXNNSEV6dFd3UHFxM0RBbkloSGY1NTd2OWowOFhGeHgvOUFKV0J3OUJGR2VQbWhwMCtKWVdVRzN1MDEwbWhFZWg4OW4zeXdjdjNKeUQxNDZ2aHYzcG83RHF2aDB4SHI1b2E2MUdUdnlzL0dYbzl0UjFGQUxGN2tjdjBnZGordmowaERqNlF1dHJoMkhTcTdpYjBkM0dPMUtzWFBwdlVJR3ZKcldaaVIrK3BMdzNOT2paK0RCdEluQzhhck5uK0I4VlJsK00ySXFab1hISTlCTmcvS21CbXpLUFkvbmorMlVUUGF3VktpN0orNUtHWTJwb2JHSThmU0ZsNnNhamRwV1hLNnR3SC9QSGNhbkYwOUlYdSt1ZE1GZEtXT3dKRG9GQ2Q3K2NGVW9VVlJmaTkxRk9Yanp6SDVjckM2WHZON1c3ekF4SkJyZnpydk5xTHpMWWxLeExFYS9JOU1uRjQvajBiMGJwYy9IcHVMbWhPRkk5dytCbDRzYWxjME5PRkpXZ1BmUEhjR09nbXpKYTAzOWJqKzdlQUxQanB1RGljRlI4SEJSSWV6RDU2eittUkwxTnFWQnBTZFV0S09Ob2VhMk5xUEhSZ2VHWTBGVUVzWUdSaURlMngrK0tqYzBhbHR4b2JvTUczTE80ZDF6aDB5ZTF4TnI0d09nYjhUY0VEOE15Mk9ISXRVdlNDaExTV005anBibDQ1bEQvME9aRmRuaFpBQVdSQ1ZqUmR4UWpBd0lRNEJhQTRWTWpyS21laHdwemNjVCszOUFhVk85NUJ4NzQ4YkxKL2JnVjJrWldCRTNGRkVlUG1ocTAySnYwUlg4N2VnT1hLZ3VFMTVidlBvcG8vSUdxalhDNHptMWxSaS81blhKODJIdVh2aGwybmpNREk5SGhNWWJiYnAyNU5SVzRzZThpM2c3OHlBcW14c2xyLzkrMFozQ2prWUFFUGJoYzdnamVSVHVHVElPTVo2K2VQSDRMcnh5Y28vRlAwOGlNbTEzWVk2a2ZoUGs1bUgxZTN4MTZSUUMxUnI4YWN3czRiRlpIWk55RGE5dGQ2VUxGa2NQRVk0MzUxM0VEN2tYOEp2aFU0VEhWc1duNDBSNW9kWGw2SW1YUWFiY240cXVPUHd6aUFZcjhmWFRwdE5oZjBtZXlkZWwrQVJpZGZJb1RBeUpScmpHQzJxRkN5cWJHM0NpdkFqZlhjN0Vtc3VuSlF0U3hXeHA1NHJib0FEd3N4M2ZHTzI0NHFkeXcra2JIeEU2bk5kY1BvTmY3bHByMGZkZW5Ud0tMMHhZSUJ3L2NlQUh2SGZ1aUhBY29mSEdrWlVQQ01jN0NySnhveWpUWkx5WEgvWXUvNlZ3Zk5mMnJ5VnQvVUMxQm5ja2o4S004RGdrZVBuRDAxV0ZtcFptWkZXWFlmUFZMSHh3L2docVdwb2xaVklwRk1pOTdRbmgrR0JKSGxadC9oUlBqNTZKNjJLR0lOak5BMHMyZllpREpYa202MVBEL1VQeDhMQkpHQk1ZQVM5WEZYSnFLL0haeFJONDQ4eCtvOGtvbHJDMEhTNlh5VEF2TWhFend4TXd3ajhVTVY2K2NGZTZvS3E1Q2FjcWl2RHhoV1BZWUdLM0hGUGZZWWh2RUI1S240aUpJZEhRS0YxeHFhWWNiMmNld3BlWDlCbjRoL3VINHNIMERFd0lqb0szcXhyNTlUWDQ2dElwL09Qa25tNy8vbnFyL2UzaDRvcGxNYW1ZRWhhTG9iN0JDTmQ0UVNtWG82U3hEZ2VLOC9CVzVrR0gzL040dnlQcW5rcWh3RTlGVjdBd0tobUFmakRtcVlNL29sVTBJQVRvc3dCMjJsbHdXVElBWlF2REhSdjJXbmxkOXZaMWJXLzVpTWk1eXBzYmtGbFpnckdpUkY2ZGJmdnI0OUlRNXQ3VjM1cFhYNDFmN2xxTHBvN2R6Y1FLR21wdy8rN3Y4UDNDTzRYSEZrYW5JRUxqamF2MTFWRElaQ2I3Y3EvVVZaa3NseTE5c3QxaC9ZYklQb1gxTlpMamxuYnA5Zm41bkpzeFE1U0JPZkd6bHlSdDBSU2ZRT3hjZXE5dy9NR0ZvM2g4M3liSmU4aGxNdHlhT0FJM0pnekRFSjhneUdVeW5Lc3F4VHRuRDZHMHNRNWZ6YjFWZU8xTEozYmpSWU8ydnIzbkEvcnhvcDhQR1lzSndaRUlVR3ZRb0czRjJjb1NyTWsralU4dm5vQlcxMjUwamd6QUxZa2pjSFBDY0tUNEJrSWhreU9ydWh4dm56MklLb04remI3a3lMYms0dWdVL0h6SVdBejFDNGF5NC90OW5uVUM3NTgvMG0wYjJSeExmODYyam8vYmd2Y0pvcDQ1S3E0b1pYTDhZdWg0cklwUFI0eW5MMXJhdERoZVhvaTN6aHpBMXZ4TE5wWE4wcmp5MnhGVEpXTkpuVjZZc0VEb3cvM1Y3dS93ZGZacG04b2h4cmhDMUROYjRvcXB2dlZYVHU3Qi9VTXpzRHgyS0tJOTlYTlVqcGNWNFBYVCs3R3o4TEx3V2x0aWdFcWh3S3E0ZEN5TVRrRzZYekI4VmU1b2FtdEZYbDAxZGhmbTRML25Ea3NTclhReU5TNHhJaUFNRDZaUHhOakFDSGk2cXBCZlY0Mk51ZWZ3NnFtOVJ1TTQ5ckowVEk2b3Q5blRGelE2TUZ6U3gvVDIyWVA0dzhFdGt0ZS9PLzE2TEk1T0VZN1R2dndIU2h2MTgrQk16ZE85VUYyT1I0ZFB4dXp3QkFTNmFWRFozSWhkaFpmeDhvazl5SzZwa0x5M3ZlZWJFdVRtZ1dPckhoUVdJYlRyZEVqLzhoOUdjd0VYUmlYanZSa3JoZVBmN1BzZUgxMDQxdVA3QTdiTkZiU21MV3pQWE1GdjU5OHV6SEVYKzJuWmZjTC9SM3oxcW1TUkRlY0trak05a0o0aE9mN3prYTNZVlpoajhyV3ZudHFMaVNIUlF2K1lETUE5UThiaGtiMGJKSy9ibkhjQlQ0NmFEaG1BWURjUExJcE93Y1lyNXhEcTdvbjdVc2NMcjF0eitZencvK3FXSm5pN3FvV2R5R0k5L1NRTHh6bzVZbTFKVDZ4ZFkrR0lhOWlTK1NtMnR2VzR4cUovNEFJekJ4SHYyTkNnYmNXMi9FdndWN3ZqMmJHemhjZFh4cVYxR3dSaVBIM3gxZHhiSllIRVRhSEU5TEE0WklSRVc3VUZvcHZTQldzWDNDNFplSFJUS0xFcVBoMFRRcUt3WU9ON2VIL0dLb3dKbEdZaW1CVWVqNHpnS016YjhGOUpKY0lhc1Y1K2VHUHFjZ1NJdGt3TmRmZkV6MUxHNkJlTWJIelBxazd0MWNtajhIL2o1a0psa0ZIWXc4VVY2WDRoV0JpVklnbCtTZDRCK0hqMmpZajI4Skc4UHRyVEI5R2VJN0FxUGgwUDdsNkg3M0l5Kyt3N2lNdjg3dlRySmR0cEF2cEs2b0xJSkN5SVRESlo2UmJUdUxoaXpmemJFS0hSLzUzWVVnNml2bURZb1RRNUpCcXZUMW1LWnc1dlJZbG9oYjhwNlg0aGtzWm9KMDhYRlVZSGhHTjBRRGl1aXhtQzVUOThoRVlUa3lhNlkwdDg4SEJ4eFJkemJqR0tsNTR1S25pNnFCRHY1WWQvbmRwbjhRS3pFSGRQdkROdEJjWUdSUmc5RitydWljWFJLWGoxMUY2aDBlaUl1S0ZTS0xGbS9tMlNlNEphb2NUQ3FHUk1EbzNCckhYL1FXNWR0VVhsTjdRd0tobi9ucklVN2tvWHllTkRmWU14MURjWU55Y014NDFiUHNYNXF1N3ZLZmNNR1NlNVZ4S1JZeGh1TFYzZjJ0TE5LODM3ejltRGVDQTlBLzRxZmIxSUJtQkNjQ1EyNVY2UXZHNVJkSW9rRnF6UE9ZdFRGVVc0VWx1RmFFOTkzRjBXbTRvL0hkcmkwUHBMaktjdi9qcHVybkJjMmxTUC96dXl6V0h2VHpSWUtXUXkzSlV5QmxORFk0VEhYanUxRjFrbUZ0cy9QWG9HSGtpYmFKUkpNY2pOQTNNaUVqQW5JZ0YzRHhtRHU3Wi9MZWxZQm14djUzNTQvaWllR3o5UE9GNFFsV1Mwd0d4ZVpKSWttOW5uQnAxaTVteTlLcDBVTVNZd1FyTEFiRnBZck9UNXNVRVJrTXRrUWtiZ1VhTE9zOWIyZHV3U0RZWmVGek1FcjB4Y0RBOFhWOGw3K0tuY01DNG9FdU9DSXZHTDFIRzRaOGNhN0N2T05Wdk9ONll1RXhaTG1MTTRlZ2hlbjdwVWtuMHB5VHNBZnhvekMyRWFMeng5Y0hPUDd5Rm1UVHY4M203cWNnRnFkOHdJaThPTXNEaThkKzRJbmpqd2c5blBYQnFUaWxjblh5Zkp6cFh1RjRMWEppK0JsNnNLSlkxMWVIM0tNc256c1o2K2VIekVWRVI3K3VDaFBldU55dHFiN2UvWHB5ekR2TWhFbzNNaU5ONklpUFBHMHRoVVBMQjdIYjRWZFRMYmcvYzdJdk5VQ2lYV1pKOFJZcWF2eWcyendoUHdRMTVYbmRYTFZZWFpvdXQyL1pXeitKMlozWGw3TWpra0dyOGMyaldvdEw4NEY1OW1XWDR2NnUzcjJ0N3lFVkgvMEYzYmZtNkV0Qjd5VHVZaE5HaGJ1MzJmSTZYNU9GeWFML1J4eXFDdjgzNXk4VGphZERxY3JpaEN1bDlJMS90Tlg0RW45LytJOVZmT091aWJHR1A5aHNoK2swVnRlZ0E0V2xyZzBQZDNVeWp4d2N3YmpOcklvd0xDOFBxVXBaS0p3YjF4UG1BOGVSQUFYRjBWeUFpT1FrWndGRmJHcCtPbUxaOUpZcUNiUW9uM1pxNlNMSzREZ0dIK0lmalg1T3V3emNhRkVvN2dxTGJrSDBmUHhLL1NwQk9xaHZtSFlKaC9DS2FIeDJIMXRxK3MydFhJbHA5emIrTjlnc2d5am9ncktvVVMzOHk3RlJORUU0dmRGRXBNQzQzRnROQlkvUG5JTnZ6NzlENnJ5c1c0UWpSd09TS3VhRnhjc1c3QmFnWDQrS2dBQUNBQVNVUkJWSXp3RHhVZVUzZU1EVTBQaThNZkRtM0IyNWtIYlNwZnFtOFEzcDErUGVJTWR1OTFrYXVRNmh1RVZOOGcvQ3hsRFA1MGFBdmVQWGZZN0h1dGpFL0hLeE1YUzhhYTRyejg4R0RhUkN5SVNzYXlUUjhaTGZpd2hUVmpja1I5d1ZsOVFhWWsrd1RpN1drcjRLdHlFeDRMZHZQUUx5S05Tc1pOV3o3SFFUT0xNZTA5SHdCS0d1dndZKzRGTE9wWUZDZVh5VEEzTXRGb1FZWjR6TGF4VFl1MWw3dWZmeXhtN1Z4QndQNjZGT2NLMG1BMXhDY1FrWnF1dVNjVnpZMzR1SWVGbm0rZU9TRHBJNW9SSG1mMG1yTlZwWGp0MUY0OGxLNi83dDZhdWh3YnJwekY3SWdFZUhZc0lOdGVrRzJVR0VsY2g2alRtbDZZYnUvYWtwNVl1OGJDRWRld28rZW5pTXZNTlJiOUJ4ZVlPWUNiUW9rbG9oMGJ0bHk5aUtZMkxmTHJhM0NzckFBakE4SUFBSE1pRStIdHFqYmF4VXVsVU9DRG1hc2trKzUwQUs3V1Z5TlFyWUZhb2NUa2tHaUx5M05YeWhpbzVBcFVORGRDclZCS0FrR2t4aHM3cnJzWEFXcDNOTFZwVWE5dEVTWU1BL3JkSng0WlB0bml6TytHbmhrekcrNUtGNVEyMWNQTFZTMEpXc1A5UTdFc2RpaStzVEN6a0dGVytVNGxqWFZRSzEyRWxiK2RBdFR1K0dMdXpVTG16dWIyTm15OGNnNjFyYzJZMWJIU1ZpVlg0TFVwMXlHenN0amtUa1hXZkllYWxpWWNMTW1EaTF3aC9JNEJmV2JSU3gzdjNaa0ZRUWJnSFlQQXQ3UGdNckpxeWpFNk1GeG9WTjg3WkJ6T1ZCVGo4NnlUSnN0MlU4Snc0WHN6N0ZGL3R1VnFGazVYRkV1MmZyMCtMZzJMb2xQd3hhV1RlRHZ6WUxlZEpmS09pbGRMZXh1T2xSWGdVblVGZE5BaEl6aEs2Q1FhR1JDR2g0ZE53dlBIZGxwVUhsdmp3MitHVDVVc0xzdXFLY2Zlb2x5NEsxMFE1K1VudWZaNzR1V3F3dGR6YjBXaXQ3L2s4ZWIyTnBRMTFpUFUzVlA0N29EajRzYWR5YVBocm5SQmJXc3oyblU2U1Faekx4Y1ZIaDQyR1k5MVpKTHNiRlFQOHcrRldxR3ZJclMydCtOWVdUNEFvRUEwYVR3ak9Bci9tYjVDcUNpV05OYmhoN3lMY0ZNb2hZVW1vZTZlK0dEbURaaXk5azJqelBHZEhodWh6MUtnNi9qT1JPUVlzeU1TSk1lbXNxUllvclc5SFh1THJranF1aEdpeG5xbkcrT0hDZjh2YWF3VDRzbUdLMmVGeVE2QmFnMm1oOFhabk8yeTAxdlRscU81VFF0UEZ4V0MzRHdnZ3o2TDFPYXJGL0hrL2grTkZyZ1FrZDc0b0VqOHRQdytLR1J5aExoN3dxM2pYbC9RVUlOWFR1ekJoeVk2M2t4MVhqZG9XMUhYMml6WkdYRmtRQmcrbjNNekZteDhUK2pJdHFlZCsrV2xVM2g2OUV5aExUc25JaEVLbVV6UytiTklsUGt1djc1R3NzaXJKMWZycTNHeHVseW9seGttRXpDYy9LWlJ1aUxOTHhnbnkvVzdmWThJNkJvVVBWaVNoN3FPaWI2end1UHgxdFRsa2pxZFZ0ZU9rc1k2aExoMTFmVUMxUnA4TXZ0R0xOejRQczVWbFpvc1k0cHZrS1R0WjY2ZTlJOUppNkdReVZIVVVJc2dOdy9KNTkrZE1nYXZuOTZQZ29ZYU0rL1F4ZHAyZU9kblZiYzA0WEJwUHE3V1YwT2pkTVhzaUFUNGROUTc3MG9aamU5enozV2JPUXdBL2pGNUNlUXlHWW9iNnhCc3NPdm1VNk5tUUNhVHdhVWpTNnFmMmwzU1dYbGovREQ4OCtSUHVOU0g3ZS9PNzUxZlg0T2paZmtvYjJwQWlMc25aa2NrUUNtVFF5bVQ0KzhURjJKYi9pV2JkbklIZUw4anNvWmFvY1NQZVJlRWJJR0FmdmRjOFFLenBUR3BRaC9mNGRKODVIYVRqYlU3cm5JRmZscXV6OWdab05ZSU1hNWUyNEtQTHh6SFg0OXU2M0VTYjI5ZTE0NG9IeEgxTHhFYWJ5U0xkdlVGZ0RPVityYjlLSVA2cXlWMTRmM0Z1Wko2YjRwdjEzdS9jdkluL0hmNjljSnhvRnFEZDZhdlFHWmxDZDQ0Y3dEZlhqN2RiZCtlTlZpL0lYSU1oVXlHNjJKUzhlU282Y0pqYlRxZDFaUC9lL0xYOGZPTTJzZWxUZlZ3bFN2Zzdhckd0TkRZYnM1MHpQbS9IalpKMGllUldWbUNmY1c1aVBUd3hweUlSTWlnNyt2NGZ4UG00MEZSMHBHL2pwOW50TGhNL0xrencrUE5mbTV2Y2tSYk10MC9WTmlKdDZpaEZnRnVHa2tiZVc1RUluNCtaS3pGazdhdC9UbGJNejV1TGQ0bmlLem5pTGh5VjhvWXVDbVUwT3JhVWRaWWp4QjNUOG56VDQrYWdkMkZsNFcrMFo1WUcxZXUxbFhqWUVrZS9OVWF4SXNXak9UVVZncUphMjFkNE1HNFFtUTloOFNWNURGd2tjdWgxYldqdENPdWlNYzRuaGt6RzNzS2M1QlpXV0pWREFqWGVPSEx1YmNnVUsyUmZGNVJReTE4MWU1QzM1K0xYSTdueHM5RG5iWUZYM1RUL3c4QWY4OVlCSVZNaHZMbUJxamtTa25pd0FRdmZ6dy9ZVDd1M3ZHTjVUODhFVnZHNUlqNlVsLzFCZlhrVDJObXcwVXVSNE8yRmZYYUZzbjFyVkc2NHMycHl6RHgyemZRMUUwQ2VudlA3L1RCK2FPU3NlZjVrY21TQlJrS21ReHpSSXR2TytjYzlzVGF1WUtBN1cxaE1Xdm1DcDZ0TElGU0prT3NsNS9rNTNleXZBaE5iZnB4LzVhT1hldzRWNUNjemJCZmZIOXhibyt4Nm1CSkh0cDFPdUZhQzNYM2hKZXJ5bWluMHVlT2JrZTZmd2htaE1YQlJTN0g4dGloQVBSem1KL1kvd00reXpvaEdXZnpjSEdGUnRsVmR5aXFOMjViMkx1MnBDZld6dTF3MURWczZmd1VhK3A1WEdQUi8zQ0JtUU1zakU2Uk5ETFc1M1JsVmw5LzVad1FCRnpsQ2l5TkdXTFVTTGdwWVRoU1JBT0ZGNnZMY2NlMkw1RmRVd0dsVEk0blIwM0hBd1paeU14UnlSWENGcXhLbVJ5dlQxMktwVEdwd3ZNQmFuZjhrSGNCdjlqNUxacmF0TGc3Wll3a08vd1VnNHgzMXJweHkyZllVWkFOdFVLSi8weGZJY21tT1QwczFxSUZab0ZxRFo0WkkxMmwvdjc1STNqaDJDNlVOK3QzQ2tyeURzQTQwY3IreDBkT0V4YVBOTFpwY2QybUQ0Uk9MbzNTRlh1WDM0Y1FkMCtvNUFyOEluVThmclB2ZTd1K3crbUtZaXpaOUNGQzNUMXhmTlZEd3ZPN0MzUHdpNTNmU3Q1dmFXeXFaRERqOGYyYjhNSDVvOEx4QnpOWFlYNWtFZ0RnNGZSSjNRWS9MeGNWZmlxNmd0L3UreDZYYXlzbGZ6ZEUvVW03VG9jN3RuMkpMK2JjSW1ra3FSVktyRTRhaFR1U1JtSGpsWFA0OCtHdFJsdHNON1cxNHFVVHUvSHUyVU9vRUcyM3FwREo4T1BpbndrWlZGYkVwVm04d016VytEQTFyQ3NlVmpRM1l2cDNiMHNxVHJHZXZrSk02c21qdzZaSWZoWlg2cXJ3eFA0ZnNLTWdHKzA2SFZRS0JWYkdwYU9xUmYrZEhSVTMzSlV1ZU83b0RyeDY2aWZvQUR3eWJES2VFR1Zwbnk0YTRGMnk2VU1Bd0lFVjl5UEcweGNBVU5YU0tEemVTUWJnLzAxWUlGUTJzMnJLc1hEaiswSWw5ejluRCtISHhUK0RyT05udENSNmlHU0xZREdWUW9sSDltN0Eyc3Vaa010a2trWFBSR1FkRjdrY0VScHYzSkk0QXF1VFJ3dVA2d0I4Y3RIMlR1b0NnMGF3anlqN0U2RGZPbnVTYUpISXhpdm5oVWJhK2l2bkpObDBWOFduMjczQUxOTEVBcmVpeGxwa1ZaZkRUY25tRFZGMzNKVXVTUER5TjNyOFJIa1JtdHZiSUlPMGd5WGV5dy8zRCsyNmZodTByWGgwNzBhc3ZYd0dPZ0JSSHQ1NGM5cHlqTzdZelN2Rkp4QS9IeklXcjU3YUM4QytkbTV0YXpQV1hzN0VMWW5EQVFBK3JtcGtCRWRoVDlFVjRidE1GZFZodnJoMDB1ck9vYTM1V1VMZExNYlRGMzRxTjZIdTJaa0Z2cWExV2VoOG1oQWNKZFFmUndaMlRhRDYzOVVzQUlCU0pzZnpFeFpJT3M5ZU83MFhMeDdmaGVhMk5yZ3JYZkNYY1hOeGErSUlBUG82NkxOalorUEdMWitaTEorWGl3cjU5VFY0WU04NkhDek9RNUNiQnhyYlRHZWhLMmlvd1MzLyt4eFhhcXNRb2ZIR21ubTNDYnRIeW1VeVRBMkw2YmF1S0daTE83eWdvUVlQL2JRZTMyYWZRVXQ3bS9CNHVNWUxlNWJkSnl3U1hCR1habmFCMmNXcU10eTA1VE9VTnRWalZFQVkxaTY0UXhnTWRsZTZvTEZOaTFXYlA4R3V3aHdFcWpYNFp0NXRTUFlKRU02ZkhCb2pMRERyaS9iMzBkSjh2SGxtdi9BMzJXbFJkSW93SUtkUnVtSnVaQ0srdW5TcTIrOXREdTkzUkpaVHl1Vm9hVy9EMnB4TXJFNGFCVUEvR0NNZUlGb1pseWE4M3BiclVnYVl2STltVlplanBMRU9Lb1VTelcxdHhpZUs5T1oxN1lqeUVWSC80S3R5dzhpQU1QeHh6Q3doQVJTZ3o1Q2FYNjlQR3VDdmx2YWZYYTN2T2VPdzRlUlpQMUVmM01ZcjUvQ1hvOXYxQy90RnIwbjFEY0pyazVmZzZkRXo4T0x4WGZqSXpnbHdyTjhRMlU0bFZ3aGprZjVxZDhrT2gwMXRXanl3ZXgyT2x4YzY3UE1TdlAxeFMwZjdGZEQzQ2R5emM0M1FCbDRTUFFUL25yclVLRHV5bzg0UDEzamhzZUZUaE9NMWw4L2dWN3UvRXlieTNKYzZYc2owdkRJdUhYODd1aE1GRFRWSU5QRzVkKy80UnRpMXJLZlA3VzJPYUV1NktaUTRWSG9WOSsxY2k2djExWEJUS1BGQ3hnTGNJRW9BZG0vcU9Jc1dtTm55YzdabWZOeGF2RThRV2M5UmNlV2pDOGZ3eDBOYjBLQnRSYmpHQysvUFdJVmgvdm94ZWJsTWhwOFBHWXVIdXBuQUxHWkxYUGtzNndRK3l6cUJsWEZwK1BlVXBjSzVyNS9aTCtuVHN3WGpDcEgxSEJGWFhPUnlmSjUxRWs4ZStBRU4ybFlFdW1ud3pyUVZ3azZKQ3BrTTl3d1poMGYyYnJBcUJ2eCsxQXpKNG9mdEJkbDRjTTg2bERiV1F5NlQ0ZmFra1hoKy9IeGhuT2FaTWJPeEllY2M2clV0SnN0WjFkS0llM2QraTcwZDMzVmxYQnBlbTN5ZGNQNmk2QlJFYUx3dGFuTWJzblpNanFpdjlWVmZVRThVTWhsK3QvOEhmSGpoS05wMU9nejNEOFdITTFjSkM5N0ROVjVZRWowRVgyV2JqamYybnQ5cForRmxYSzZ0Ukd6SFhMbHBZYkZ3VjdvSWlWVW5oOFFJU2QwQTRQT3NFeWJmeDVDMWN3VnRiUXNic21hdTRPOFAvQWdBZUhuaUltRWNHd0IrdVh1dFpQTUF6aFdrL2lEQVlKRzVKZmZvQm0wcmFscWJKZGV3bjhwZHNzQnNVa2cwL2paK3ZtVCtRU2RYdVFJUHBrOUVUbTBsZmhMVmp6cVQvd0JBVlVzVExsUWI3L2hsNzlvU2M2eWQyK0hJYTlqUytTblcxUE80eHFML2tmZjhFdXFKZU1lR3hqWXR0dVpuQ2NjYmNxVGJ4cTRVYlhmWWFWbkhTdGRPVCt6ZkpHVDIwdXJhOFg5SHR1RlF5VldMeTNPbzVLcFF1ZFBxMm8yMlpXeHViOE5qZXpjS0svUGZQWGRZVXRFSVZHc2tBeFBXZU9mc0lld295QWFnSDlCNDdzaDJ5Zk1SSGo0V3ZjL0srRFRKem12L1BYY1l2OXYvZzJRaHg0WHFNbng4OFRnQWZlTjBWVnpYei9hclM2Y2tHWlRxdFMzWTNsRXVvR3ZDWUc5K0I3RmJFcm9xWDVkcUtveUM0NFlyWFRlT09DOC9vNnhRbmVwYVczRG45cTl3cWFZQzdUb2RNaXRMckM0TFVWL0pyNi9CM0EzdjRyWFRlNDA2YkdRQUZrZW5ZUHZTZXpETElGdmsrYW95dkhoOGwyUnhtWWVMSzVKOUFuRzVwbEo0TE5yREJ5cEZ6N0hLbnZoUUs2cEkrcXJjc0RwNU5GemtYYmZPeTdXVlJ0a01USkhMWk1JRWFVQi9yMWordzBmWWxuOUphQVEydDdYaGs0dkhjYVZXditET1VYSGpjR2srL3RuUllBU0FmNTc2U1pMbExWempiWFUya0RHQkVaSUs5VXZIZDBzeUtKd29MNVJrZzU5a0p1YisrL1ErZkhyeFJNZHVLQzFHQ3c2SnFHY3p3dUpRdlBvcFhMMzlTZXhmY1Q4ZVNwOG91YTVmUDcwUGgwdnpiWDUvdzNwaG8xYTZ3R0ZWZkxwa1FjWDZLMTMxMzJObEJaSUcvZnlvWkVrR0YwY0pjL2ZDQTJrWjJIcmRQYmdwWVZqUEp4Q1JZRUZrRWw2ZHRBVGZMYmdEZnFJRnBOZkhwVUVoWGl4MWFpKys3VmhjQmdDNWRkVjRZUGM2U1phbUZhTEorL2EyY3o4NGYwUmF6cWhrNGY5ekloSWxrOEhFbmZoVFEyUHc4c1JGSnYrSmQzZmNkbFc2MkhWMFI3YXJZZjRoUWlmMnJvS3VuU0FtZEhRUUttVnlEUFh0MnFXM3MvMC9JVGhTc2x2YjdzSWMvT1hJZG1FeWY0TzJGWS92MjRUY3VxNllPQzBzem15SCtjTS9yY2Zlb2l2UTZ0cFIwRkNEU2xIOVdPeXBBNXVGT3VUVittcThsWGxBOG54a0w3WERBV0R0NVV4OGtYVlNzcmdzUU8yT0lEY1BGSWttTVNlWjZJd1YrL1BoclVJZDlXaFpBWDdJUFM5NS9vUHpSNFFGYXFWTjlYamI0RHVLZDlmc2kvYjN5eWYzU0FiWTVUSVp3alZlcUROb0c1anFoTFlINzNkRTVuMlYxVFZJckpJcmhLeUFFUnB2ak8rWXdOTGEzbzd2Y2pJZDlwbkQvVVB4aDlFenNlTzZlNFhzZWRibzdldmEzdklSVWQvNWZ1R2RLRjc5Rk03ZDlDZyttMzBUaG9nR1BrdWI2dkc3ZlpzQTZQdFZYUXphNlpac1VOaW1rMlliYlcyWExqcDk3ZFJlTFB2aEl4d3RLekE2TjlqTkF5OWxMTVRIczI2MHFEL1dHcXpmRUZrdTFOMFRvZTZlUWw5ZG0wNkhEeTRjeGF6MTcwajY0eHhoYVV5cXBIL3h6Y3dEd3VJd1FOLy85OWFaQThZbk91ajhsWEhwd3ZmVUFYajI4RlpKLzRQNCs4cGxNbVNFNk90NnkyS0hTajczalRQN2hjVmxuZWU5ZVdaL3Q1OExBSDhkTjlka244S0xHUXZObm1jSlI3UWxtOXEwdUdmSEdxSFB0YkZOaTkvdTJ5UVo5NG5VZUV2YXlkMng5ZWZjbDNpZklETFBFWEhsVEdVeGZydnZlMkVDZFg1OURSN3QyTkdpVTBad3RLbFRqVEN1RUExOGpvZ3JGNnJMOE9qZURVSmNLVzJzTjBvQ1B5blVzcmpTeVUyaHhKS1lyaDFBS3BzYmNjK09OU2h0MU5lQjJuVTZmSEQrcUdRaXRKL0tEZFBENDR6ZXE5TWZEMjRSRnBjQndOZlpweVZ4U2dZNFBFNTFOeVpINUF6TzZnc1MrK1RpY2J4Ly9vaFFYemhSWG9pWFQrNlJ2TVpjdkxEM2ZMRVBSZU9KYW9WU3NvdU9lSGV6cS9YVjJHMG1xV1luVytZS09xb3V4Ym1DTkZpNUtxenZGd2ZNOTQzZmxqZ0NYOCs5VmZqN3ZscGZqZnQycmNXemg3ZWlyRWsvVHlMVzB4ZGZ6NzBWZDZWMEpYc1h0eVUyNTExQW00bkMyTHUyeEJ4cjUzWTQ4aHAyMVB3VU1hNng2SCtZa3NWT3dXNGVraDIvdGwzTkVocElnSDdWK2FtS0ltSEhuWEZCK2tsbjRrbGx3enFlQS9RTklNTXNJQUN3cnpnWFkwVlp3czB4ekZDWFUxc3BPYjVVWFM0RXZxN1hWQW03K3dENlZlSXQ3ZFpudFQxaU1IbjVZblc1WkN0VGNVQXpSN3k2RndEZU8zZWttMWZxcGZnRVNkNzdqcVNSdUNOcFpMZXZEM2J6NlBZNVIzMEhzZEdpclRuanZmeFF2UG9wczY4UE1aaU0xMmxyZnBaRmkxbUkrb3NHYlN2K2NtUTdYajIxRnpjbERNZlBoNHhGdEtnQ29WRzY0cDNwMTJQeTJqZUZETHlBZmhlSjI1TkdZbnh3SkJLOC9PSGJUY2VLcDRzS3pXM21keEN6Sno1OG4zdGV5S0lrZzM1ZzhUZkRwMkREbFhQNCtNSXhpek9DcHZnRVNyYWIzcEozVWZKOVRYRlUzRENNYWUwNkhiSnJLb1RNVGpJQWJxS3NLNVlZYmJEZDhKdFRsK0hOcWN2TWxxMDdheXpZMVpLSWJOUFMzb2IvZDJ3bi9uVjZuMTN2RStQbEt6a3VhYXlYSEs4U05YTExtaHF3cnpoWDh2eUdLK2R3WCtwNEFQck8vOFV4S2ZqQ2dwMTB1clB3Ky9keHBEUWZDcGtNRVJwdjNKRThTdGdGeVUyaHhDc1RGK04wUlRGT1Z4UURBTFFHVzNZclpOM24ySkFiZEtOMUptUWdHZ3kyRjJUanBvN2RzcnhkMVJnVkdJWS9qNTJESkc5OUo5TDRvRWo4ZmVJaTNMWDlhd0Q2Q2VsaTRnNmJUdGsxRlNob3FCRW1MU1Y3QjBBdWs2RmRwN083blh1OHZCQW55NHVFVExuem81THcxTUhOQUlDRjBjbVM5K2pzdkFLQUZOOGdTWFkxc2J5NmFtRkMyNzdpWERSb1c0VjY0dWpBY0d5NW1vVnBvc0dDVHk4ZXgrS09BWVBPaFFtcGZrSENUaEpYNjZ0eHZrcWZpV3FZQlQ4dnJhNGQrNHV2SU1wRDM1RW9BNURpR3lqSmROV3B0S25lb3NFSndMaStaNWdkcTdmYTRaMHlncU93TWo0ZG93TENFT1BwYS9MelBEdDJndXRPVC8wWUI0cnpKTWZaQnMrclJMdDc5RVg3V3lHVFlXbE1LaFpHSnlQTkx3UVJHbTlKSW9wT1BYMXZjNnk5MzdYWmNiOXI1djJPQm9sRHBWY2xXVVpYeGFmams0dkhjWDFjbXZCWHZ6VS9DNVhOalZZUGlqZTN0eUhxbytjQjZBZVhFNzBEOFBqSXFaZ2JrUWhBbjFuMC9abXJNR0hONjkzV0lhMjlybnU3ZkxiV2s1dHQ2RE1tSXRzZEx5L0VMM2V0RlNaYTZBQlVOVGRLK2t2RE5WNDRWMVZxOW4xQzNLUURydVZOeG4ycSs0dHpzV0RqZXhnYkZJRzdVOGJndXBoVVNkS0pPUkVKK09Qb1dVSzkzRnBzenhNNWxrSW1RNnluSDhvTSt1b2NvYk10M21sOWp2RUN0cCtLcnVDaDlJbTljcjY0WFNjRGNFSzBVNVlwbmVNNjZYNDlmKzdlb2x3OG5ENnAyL2U2SVdHWXNKdTVXSnRPaDk4YVRJeTJsaVBha3BtVkpVYTdVamExYVhHc3JFQ28rd0ZBbU1hcngwemV0djZjZXd2dkUwVFdjMFJjMlo2ZmJiU0x6cW1LSXRTMXRnalo5c00wcGlmdkdScm9jWVg5YTBTT2lTdGJyMTR5bW1SOXNib2N0YTNOd25uaEdpOVRwM1lyMlNkUWtuaHdkMkVPYWx1TisrOTNGMTdHU2xFeXhGVGZJR3cwTVY0REFKdXZYalI2N0VocFBwYkdwQXJIbGl6YU44WGFNVG5HSDNLVzN1NEw2c25tUE5QWG9WaTRtZXZRM3ZQRlBzODZnU2RHVFJkaXpZS29KSHpma1JCemZsU1M2SFdXelhXeGQ2NmdQWFVwemhXa3dhckNvRS9ia3ZxRVNxR0FqNnQwN25GbjMzaXlUd0NlbjdCQVNLcWVWVk9PcFpzK0ZOWlhmSjUxQXE5TVdvejVrVW1ReTJSNGZ2eDhOR3BiY2JxaUdJczdrbHkyNjNSNDA4UXU4bzVZVzJLT3RYTTdISGtOTzJwK1NuZmw0eHFML29FN21ObHBwY0dPRFl1aVUxQzgraW5KUDNGbnRnejZsZWFkWE9SeXlSYUlwcllzQll4M2lqQ256cUFCMVdyUUNERjhIakJ1Yk1pc1hhTGVvY0ZnbHlLdHJsMnlVTTNTdHcwMDJNcXl1NTlMSnorMWRWazl4SlBQRERucU8zUXkvQjFid3JXYjh2VlV5U1RxcjJwYW12RjI1a0ZNV1BNNmZuL2dSMGxjY2xlNjRIYlJncStiRW9aaHo3TDc4RUJhQnNZR1JzQlg1UVlkZ0pMR09wUTAxa25lVjJaQnNMSW5QdnpuN0NGOGNQNm9KQnVJcjhvTnR5ZU54SStMZjRaM3BxK3dhRkthdFRITmtYSERNS2JwSDdQOG5tS0t0VC9UN3NvR01LNFJPWUpXMTQ2YTFtWlV0elFodjc0Rys0cHo4ZUx4WFJqM3piL3RYbHptNmFMQ2VJTkc2ZUhTcmgySFJnYUVJZEhiWHpnT1VMdWo4STdmUytyQ25ZdkxPb2wzbGJSSG0wNkhLM1ZWK0w4ajIvQlZkdGR1RlhLWkREZUlzc0RVR2pRY3pjVXd3d1hOMWQzc0ZrUTAwRlczTkdGN2ZqWnUyL3FGNVBINWtVbnc2ZWpvOWpHNEhvb2FqVHRuQUVpU2w4aGxNcmdwWEJ6V3p2M3dRbGRXb2dpTk45TDhndUVxVjJCMmVOZE9aSitKZGkrelJrdDdtMlJoMStoQS9VSzNhYUd4QVBTZGgxdnpMd25mTDBEdGpuZ3ZQNHdNQ0JQTzJTcmFCYzB3ZmhSYjhQTUMwTzJ1anRiVWtRenJlN2JXOWF5dHN3TEFTeGtMc1hiKzdiZ3RjUVJTZmZXSkhiUzZkdVRWVjZPdXRhdGM4aDdxN2RiMlkzVFhoOUVYN1c5dlZ6VTJMcndUYjB4ZGhpWFJReERyNlFzWHVSeU5iVnBrMVpRYmxNdkd6aFVSUys5M2hoMmwxdHp2cW5pL28wSGtTOUhnN3ZpZ1NBU3FOVmdXMnpVcDVPdEw5ZzljTnJWcGNhcWlDRC9iL3JWa2tYT291NmNrcTJsM0xMMnVlN3Q4MXRTVGZWUmRBK0dzSXhQMWpucHRDMnBhbTFIVzFJQUwxV1g0T3ZzMFZtLzdDdk0zL0ZmWUNialRlWVBGWkZQTVpCUHRaSmpSK0ppSjdOU2REcFZjeFgyNzFtTHkyamVOZGgyK1BYbVVUUVBFWW16UEUxbXZ1YjBOd1IvOEZTbWZ2eXpaVlhwcWFBdytubjJqeVVtLzlqRGNiZHRVKzhoYzI5UGU4MjBkMXpFOEw5OUV1OWFhTVhkSGNsUmIwdFFDWVFDU05qZ0FpLzRtSERtKzdraThUeEJacHJmalNyMm96MUVoTTF6T1lOcEFqeXZzWDZOcm5hUGlpdUc4bms3aStwK2xjYVdUTFdOV1FQZGpNSjI3NXBnckl3QW9IVkRQdG1STWp2R0huSzIzKzRLNlUyd2lYaGhlaCtiYU52YWVMMWJSM0NoWmtEb25JaEZ5bVF4akFzT0ZoVnc2U01jZ3pMRmwzTlZSZFNuT0ZhVEJ5ckJmZkVKd0ZKUm1GbVVEK29WWTRvV3paNnRLaGFRenR5YU9sTVNJNTQ3dWtOUWxLcG9iY2VlMnIvQ0pxQy91aFl5RitPLzBsY0o3Zm5ucEZNNllTQnhwNzlxU252VDJHZ3R6MTdDajVxZDA0aHFML29rN21ObnBCaXUzSlFUMGdhTnpLMVp0ZXp2YWRUb2hrQml1bE8wVVptWG1qb0hPTUd0WWxJZVAyYTBLbTdUUzEyKzhjazdTTVdTbzNkSzlNUjJndGIwZFdsMjdjQ083VkZPQi96dXkxZXc1RjdySk5zcXNJelRRdGV0MGVQZmNZWVM0ZTBveVV3NzFDd2FnbnpqOFVzWWlvZUsyTGY4Uy90K3huY2lzTEVGTGV4c2VHejRGajQrWWF0Vm4yaE1mMm5VNlBMNS9FOTdLUElEYmtrWmlTY3dRUklveW15eUpIb0w4K2hyODZkRC96SmZCUkV3eng1RnhvemNZL2t4Zk9yRWJweXVLdW4xOVdXUDN1OHd4cmhIWmIzZGhqcEFCemRFZUdUWkowbGw0b2JwTU1ySHRSaHNtd0U0S2lVYW91NmRScGwxN0hDMHRrQ3hjaXhEVm5hK0l0dkFHakxPNGlCbG1iTGxrTUltUGFMQzVVbHVGaXVaRytIVU1Sc2xsTW9TNmU2S3FwY2xvUVUrQVdtTXkwNDg0YzFGTGV4dnF0UzJRQVE1cDUzNlRmUnAvR2pOTHlHaTVJQ29aSWU2ZVF1ZFN2YmJGS0J2NTI1a0g4YmFKREZHbWJNdS9oRGtSK3NWcW93TEM0SzUwd2JoZ2ZZellrWjhOQU5oYmRBWFh4ZWl6VDAwSWpwSXVNTXZQRXY1dm1Da3p3S0JEcjVOaEpybUtadFAxcEJZbjFKR3NiWWN2angwcVNSVHg3OVA3OE1uRjQ3aGNXNGwyblE3ZnpMc05rME9pZTYyOHB2UkYrL3ZwMFRPRnY0TUdiU3VlUHJnWi83dWFKUXhpRmQ3eCt4NFgxTm5LM1AwdTErQitOejRvQ3A5ZU5GNkFLWmZKTUR5Z2E4ZTlsdlkyNUZtWUNZMW9JUGdxK3hRZUh6a05NdWovM205TEdvbFUzeUFBUUUxck16WmZ2ZUN3ejJwdGI4ZXBpaUpFZTNhMThhM052bXp1dXU3dDhsMnBxNUxzSkRvK0tFcXlJSzFUaWsrZ1pESU82OGhFdldQVjVrK05NbjkyWjF0K05pWUVkeTBZKy9tUXNmam93ckZ1ZDJNWkZSQW1TUjdUM042R1BSYnNscHRkVTRGYnQzNkI0NnNlRXZvR1ZISUZFcno5Y2JLOCs3NUFhN0E5VDJTZHl1WkdQTFozSTZJOGZEQzFZM0hwMk1BSVBEbHlPdjU4Wkp2a3RUcURzVkJYdVRSWm5wdVpDWUphblRUcGg0K3JHdFV0VFpMSHpPMW1ZKy81NGpFSUhZQjdkNjVCcTVsZFZEdDNGemRNVnVMcjZtYlVsOUZUZlMzeDA1Zk1QbThyUjdVbDFkMU1vREdzUnhwbTlUYkYxcDl6WCtKOWdxaDd2UmxYWE9SeXlZVEZxdVpHbzEzT1RCbm9jWVg5YTNTdGMxUmMwWmlZSUd4clhPbGthc3pLRk1QZE5yb2JnM0ZWS0tDUXlZeDJXak9zSzFwU3A3S1V1VEU1cmE0ZGhRMjFDSFhYMTVIRDNMMFFvZkUydVNQdEtOWnJxQmYxMUJmVVV6c1RNTi9XTkdRcVhsalR0ckgzZkVNZm5EK0tGYkZEQWVnWGMwNElqaExHa2dIOXVMRmhPNlE3MXM0VkJQcDNYWXB6QmFrL09GaHlGZlhhRm1ITUtrRHRqcHNTaGttU01SbjY1ZEFKa3VQL2lYWXdUUkFsVkFlQWN5Ym1SdWdBUExaM0k4STBYcGdSRmdlVlhDR011MlhWbE9NUGgwenY4R2p2MnBLZTJMdkd3cDVyMk5HNHhxSi80Z0l6T3d6ekQwR0tUNkJ3M05MZVpqSzdCYURmL2FGendVUm4xdk5qWlFYUVFaODlyWFBCUXBqR0MwbmVBWkl0QTFVS0JXYUU5NXo5ZGpBNVgxVXF5YnA1ZTlKSVBIbmd4MjVmZjhrZ1U0cWYyaDJiY2gwM1ljUWN3d2F2cVl3Tmw2b3JrT3lqMytZNjFOMFRPd3N1MjcxcWw2Zy9teFlXaSt5YWltNDdVZzB6Rm5YZTJHZEZ4RXV5QWp5NFo1MGtLMENpUWFYT0VvNklENWRxS3ZEczRhMTQ5dkJXTEl4S3hyK25MQld1OVlWUktUMHVNTHRZWFNhWlpEMHRMQmFSSHQ1bU81cWRHVGZFY2MxVVRMdFlYVzcwV0YvRlhDTHFPNnVUUitIK3RBekpZeThlM3lYODMwVXV4MUxSYmhBNjZDZTVtS0pXS0lWNElwZkpzQ0l1RGYrMmMzYzFzU0VkazRZN1ZZaktrVk5idHlqOEV3QUFJQUJKUkVGVWlkS21lbUhRSXRyREI3Y2xqakRxWUJqbUg0SjVrVW5DY1ZPYjFteEdkNkxCSU1qTlF4akk2dFI1L1p5cEtKYnNjakl6UE41bzU0UlUzeUFFdTNkTkNPdThaaHpWem0zUXR1S2I3Tk80TTNrMEFIMGRTandBdVM3bnJGMzFJLzBDc1hrQUFBOFhWOXllTkJLcWpvR1E3UVg2QldaN2luSkVDOHdpa2RhUlJhcTV2UTI3UlpOeURiTlN6UXlQeDBjWGpra2VjNVVyTUVtMDRLcTV2YzFrTml0bnNiWWRQaitxSzJaZXFDNlRUR2FVQVVqdzh1dVZjdmFrdCt2UkMwVGYrOHRMSnlVWnkrSzkvSHB0Y1JsZy9uNTNzQ1JQOHR5eTJGUzhlV1kvemhwMHJ2NHNaWXprT2pwV1ZpRFp0WjFvb011cnE4Yis0bHhrZEN5OCtFWHFPT0c1OVRsbjBkem0yTC8zcEk1NDA2bTcrbkIzekYzWGptQ3VmQWRMOHJBeUxrMDRmaWg5SWpaZU9TZkpVZzhBdnpWSTlMT3ZPTmVoWlNRaTYzMTg0UmdlSGpaUkdFaVA4ZlRGUHljdndRTzd2ek5hWEJIcDRZMDNweTZYUFBiSmhXT29FaTMwTU5WRzdsVGIyb3ltTnEya2o5Q1JnN1JzenhQWjVqZDdOMkxYc2w4SWl3THVHem9CNjNMTzRuaDVvZkFhdzNaUXJKZWZaTHhsbUg4SXVwTlhWeVhVcHdCZ2VuZ2NQamgvVlBLYXVSR0p2WForVm5XNTBENlZRYis3am5nWGNuT2ZpeDQrVjl5VzdVdU9ha3VtK1FYRFhla2krZjFHZW5oTEpobzN0bWxOanVNWXN2WG5ERmcyUHU0SXZFOFFkYzlSY1dWOHNQSGl6S1V4cVpMelQ1cVplQ2cyME9NSys5Zm9XdWVvdUdKcTBiZFJYREZJV3RKVEREaFhWU3FaZUR3eE9Bb3FoY0tvcjI5bWVMemt1THQ3dmxJbXgrakFDTWwxTHdOd1hVeXE1SFdPU3E0Q21CK1RBL1F4YUtubzg1OGNOUjIvMnYyZDVQVmVyaXJjbHpwZTh0aCs5dFdSRFd6dEN6TFZ6aFJUeXVSQ3dqZExqQStLeEY2RHVzS3lqZ1ZlblU2WXVRN3RQZC9RL3VKY1hLZ3VRNUszdmw5OWVsZ3M1b2phcnA5bEdTODg3NDR0Y3dYdHFVdlpxNmM0ekxtQzFCKzB0TGZodlhOSDhJQm9MdHV6WStmZ1FuVzVVVjBlQUI0ZE5obXpSSFdEcGpZdDNzNDhKQndiSmhFZTdoOXFjdUcyRHNBWFdTY3hRelIvcHJXOUhYZHMvZEpra21aSHJDM3BpYlZ6TzV4NURYT054Y0JrL3o2KzF6RERIUnYrZm1JM2hueitzc2wvL3prcnphQytTclE2ZFZmQlplSC9NZ0N2VGw0aVpNVFFLRjN4ejBsTEVDSGFNZWRhc09ieUdjbnhYU2xqOE9USTZaSnN1Y1A4UTNCSFI3YjBzcVlHeWZhOEdjRlJlRGg5a21SclN3RHdWN25qcnBUUkRpMnJZWmFVQ2NGUnd1K3ZNOVArcHR6end2UHVTaGY4YS9KMThPN1k1cnFUU3FIQXpRbkQ0YTl5ZDJqNWlKeGhWRUE0ZGkrN0R5OWxMTVQwc0RnRXFqVlFLNVFJY2ZmRUxZbkQ4ZmpJYVpMWEh5dlREM29hYmsrZjZOMDFFV3BhV0t4Ulo0NGw3SWtQdHlRT043cFdOK1dlbDJRanNhUVByYUs1RVRzTHUySzlSdW1LajJmZEtNa1VybEc2NHU2VU1Zank4QlkrcDFOZnh3MXhYTk1vWFRFdlV0OVk3b3hwdXdxbEZiZ0gwakpNVGhCUDlQYVhkSUFSVWYra1Vib2cwRTJESURjUEpIa0hZR1ZjR3I2ZWV5dGVtTEFBNGhDMy9zcFpyQlB0RkRRbklsSFNDYjZyOEhLM2RlRjdkcTZSZk9ZcUd6SzFtQ0lEY0hQQ2NOeWFPRUx5K0o0aWFTYjJ6d3d5VEw2UXNSQXZUMXlFNjJLR1lFRlVFcDRjT1IxcjV0MG1XZVQ4VGZacE5sWnBVSXYwOE1iYjA2UVRUUy9WVkFpWktML09QaTNwNlBuTjhDbVlMY3JRRnUzaGczOU1XaXlKRStKcnpWSHRYUEZFc0hTL0VFd05pelg1ZWJhNFVsc2xXVFMzc2lOemJVdDdtekFZSVY1RWx1SVRoTGlPZ1pMOVJibVNHTEduS0VmNDJRSEF3cWhrL0NvdFF4anMxQ2hkOGZMRVJRZ1JMY2hiZHprVGpmMG9nNUsxN1hBUDBlTUJhZzE4UkhYVjM0eVlLdm11ZmFtMzY5SGluMGU4VjFjQ0RIZWxDLzR5YnE0TkplNlpKZmU3aTlYbE9DemE5VVN0VU9LN0JYZmc4UkZUTVQ4eUNVdGpVdkhQU1V1TXl2aWh3V1JMb3NIZ2k2eVR3djk5UmZYVnJ5NTF2NXU1dFRSS1YveHQvRHhob0JuUTc5NjUxOElKSFpiV1kzdXpmR3N2WjBydVpZbmUvdGl5NUc3OGZNaFl6STFJeE0wSncvSHQvTnV4T0RwRmVFMmJUb2RQeldTQ0pLSytVZDdjZ0w4ZDNTRjViRmxNS25ZdS9RVWVTTXZBZ2lqOXZmOHY0K1ppNTlKN0pUc1o1dGZYNEtYanV5WG52cEN4RU51dnV3ZDNwWXhHa25jQU5FcFhlTHFvTU1JL0ZPOU92MTdTOXE5cGJUWktQR0VMdHVlSjdIT2xyZ3F2bnRvckhDdGtNcnd5YWJGazNPTnlyZlJhZlh6RU5HRUNSNnB2RUI0YlBxWGI5OThwYXRNRHdCTWpwMk5pUjhJVXVVeUdlMVBIWVlWb29icWp6eGUzNndEZ2hZd0ZRbnRjYkdwb2pHU2NaWmZCNXo0K1lwcXc0Nk5jSnNOOXFlT2RObWJocUxha3I4b05yMDVlSXV6dUhxQjJ4ejhtTFJINkh3Qmc0NVZ6UnJ2SW1XTHJ6eG13Ykh6Y0hyeFBFUFhNVVhGbGVsZ2NIa2pMRVBwNWgvb0Y0K25STXlXditlNXlwa1h2NWNpNHNpZ3FCU3FGUGhtWTRSd0NXN0IvalFnSWROT1kvTmZadCsrb3VESTFOS2JIdUxJMlJ6b2UwVk1NcUd0dHdlYThyaDFIUXR3OThlcms2NFN5eTJVeTNKMHlCZ3RGL1ZoWGFxdXdyNmo3dnJvWE14WWd4dE1YZ0Q1QjRKL0d6RWE4S0dibDFWZmpTSmxsTzQzM3BLY3hPUUJHT3lhdWpFdkRsM052d1kwSnd6QTNJaEgzcG83RGxzVjNTOXI0MlRVVmtuRXNJa3ZaMmhlVVcxZUZkdEV1WmxORFk0WEZHd3FaRE0rTW5TM3N4R2VKQjlJeU1FMDA5cnNzTmhVM2lPWms2d0NzeSttK0htTHYrYWFJNyt0ekk1T0VaUGgxclMzWWVPV2N4ZTlqNzF4QndMcTZsTDBNNC9EMUhXMTJ0VUlKcFV6T3VZTFViN3g2YXE5azdxNkhpeXZXenI4ZC81cDhIVmJHcFdGZVpDTHVUaG1ERFF0WDQzY0djNVNmTzdwZHNqR0dZVDNoeitQbVNHS0tYQ2JEMk1BSXZEbDFHZDZZdWt6eVdoZTVITDhmTlFPQmJ2ckVFekpBdUY0ZHRiYkVIR3ZuZGpqekdyYWtyY2MxRnYwUGR6Q3prVkltTjFydHZzRk1CV0pkemxuY0w5cHFjV2xNS3Y1d2NEUGFkRHE4blhrUU44UVBFem8yUndhRTRlaktCMUhVVUlzQU40MmtRL2hhY2FRMEg1OW5uY1JOQ2ZwQUt3UHc2MkdUOFBDd1NTaHNxSUdQcXh2Y2xTN1lsSGNCSDNaa2hmL3IwZTM0WnQ1dHd1REo3MGROeDg5U1J1TjhWUm5xdFMwSTEzaGhxRjh3Q2h0cThkNjVJdzRyYTExckMzSnFLNFZHcDVlTENnZFcvQW9WelEzWWNqVUxqKzNkaUxjeUQrQ1d4T0VJNnRpS2UxRjBDcWFGeGVGMFJSSEtteHJncDNiSE1QOFFhSlN1R1BQTnYxQnV2S2laYU1CeFV5aHhlOUpJM041UlNlbE9hVk85TURucHZFSDJyeS9tM29JOWhUbndjbEZoVEZDRTBWYmJsckkxUGp5Y1BnblBUMWlBZzhWNXlLNnRnQnd5akE0TXh4QlJob0d0VjdNc0tzT2ZEbTNCdUVWM0NaV2lGSjlBYkZpd0dnM2FWbFMzTkNIRTNSTXlBUHRMOGdCVU96VnVuQ3d2UXJwZlYvYlNEMmJlZ0pMR090UzJObVBTdDIraXVxVUovenoxRTU0Y09SMkF2akg1K2V5YmNiRzZYT2hVU1BEMlI3eVhINzY0ZEJMZldkbFlKNksrOWNpd3lYaGsyR1N6cjltV2Y4a29ROW9OQ2RJR3Nibk90SjBGMmFodWFSSWFmME44QXBIcUcyUjJlKzd1dkRGbEdScmJXcUdReVJHdThUTEtiSEttc2hqclJRdmhBT0MxMDN1eFBHNm9zSnVTUWliRHJZa2pqQVlTTzVVMjFSdE4xaU1hNk1ZRlJXRG4wbnNCQU42dWFxSHVJZmJjMGUzQy96TXJTL0QrdVNQQ0FueGZsUnMrbVhVajZyVXRxRzl0RWVvb25mWVY1K0tMUzEwVCtoM1Z6czJzTE1IaDBueU1DUXlIV3FGRWJFZTc2M0p0SlE2WXlFSmxyVzM1bDRTT3Z2U083TzJIU3E0S25XdlpOUlVvYktoRnFMc24wdnlDaFN4ei84dVgxZ0diMjlydzlNSE4rTSswRmNKamZ4dzlFMCtPbkk2U3hqcUV1bnRLc25PV050WGpyNktmZDM5Z2JUdjhmRldwc09qUVQrV0dQY3Z2dzVIU2ZNUjcrU1BSMjErU2xhOHY5WFk5K254VktVWUdoQUVBcG9UR1lNK3krM0M1dGdJai9FTVJJTXBjYkM5YjduZFBIOXlNOVF0V0M5ZWR0NnZhN0tUUlhZVTUrQ2I3dE1QS1ROUmZyTXM1aTc5Tm1BODNSVmZYOTlYNmFydDIzbktWSzRUN3FKdkNCV0VhTDhra1ZRQjQ3L3dSRkRYVWR2c2V0bHpYdlZtKzZwWW1QSDlzQi80OGRvN3dXTHlYSC81cVpzTFF5eWQybTgyd1NrUjk1ejluRHlIUk93Q3JrMGNKajhWNytlRVBCcFAyeE1xYkczRG45cTlRM3R4ZzlGeXFieENlSHorL3g4OTk0L1IrbzEzU0xNWDJQSkZqdlhacUwxYkZwd3Z0NUZUZklEeVFOaEgvUFBVVEFPQi9WeS9od2JTSnd1dW5oc2JnM00yUG9iS3BBU0h1bm1hdjVYVTVaL0g0aUduQzVGVS9sUnUrblhjYnlwc2I0S1p3Z2J2U0JhM3Q3VWIxRFVlZHY3UHdNbllXWHNhMFVQMmtuZ1F2Zit4WmRoOU9saGVpc0tFVzdrb1hEUFVMUnFCYWc0ZCtXaThrR1Z5WGN4YVBqNXlHYUEvOTV3YW8zZkhkL05zbG4rc3NqbXhMTG9rZWdnVlJ5U2lvcjBXWXhsUFN4OUxZcHNYZlQrdzJjM1lYVzMvT2dHWGo0OWJpZllMSU9vNk1LMzhZUFJPUERaK0N5dVpHWWJGb3AzTlZwUlluYkxFbnJwd3FMNFlPRVBxc3h3WkY0T3hOajZLbG85LzFheHY2c05pL1J0UkZKVmZnOUEyL052bmMzdUpjTFAvaG96NkxLMmVyU3ZIMUplbDFZMGtNK1BQaHJaZ1VFaTJNTnkrTFNjWFNtRlFVTmRUQ1QrME9sVndodkYrYlRvZmZIZGhrZHRGOWlrOGdEcXk0SHdVTk5mQjJWUnN0Wm4zdXlIYkpRaHByV0RzbUJ3QTdDckt4S2U4Q0ZvaDJYcDBXR2l2RVZFUHRPaDErdSs5N204cEhCTmpXRjlTZ2JjWGU0bHhNN2tnZ0lnUHc2ZXliVU5wVUQ0M1N0Y2UybmlFUEYxZDhPZWNXb2EvS2NOSEF4eGVPNFhKdFphK2RiOG9YbDA3aXFkRXo0YVpRU3VZSGZwZVRhWFdpQ212bkN0cFRsN0xYS1lPZDN1NUxIWStWY2VuUXVMZ2lZODNyS0d5bzVWeEI2aGVxVzVxd2V1dVgrSHJlYlFoUTY2OTVoVXlHVmZIcFpoZG5mWjk3SG05bFNoZHpmWkYxQXZjUG5TRDBYd1dxTmZoeXppMm9hMjFCUlhNakF0VHVSbTJJOHVZR0lkWXNqazdCdk1na0ZEYlVJa0R0amdNbGVianRmMTg0YkcySk9kYk83WERtZkY5TDZubGNZOUgvWEhzcmx4eGtka1NDRUp3QWZhZEtsb2t0QkRzZEt5dEFybWp3UFVEdExtekxmSzZxRkUvczMyVFVLQWx4MTNjSTU5UldPalREN2tEeG0zMGI4VlcyOUh2TEFJUzVHM2Y4QVBvSmpRL3ZXWThtVVFiNEVIZFBUQXVMeGNLb1pBejNEKzIxeFhyaUxJSEEvMmZ2dnNQYnVNNThqLzhBRXV5OWkwVnNJbFdvU2hYTHNxemlIcGNranRkT1lxZXM0emc5bTNLVGJCeHZzdG5FVHQxazArNDY5VHBPYk1lOXhYS1JaVXRXNzQyU1NJcEY3TDEzZ0FSdy95QUppMklIS1lJZ3ZwL24wU01TbUJrZUFJTjMzcGs1N3puOTFjbXgva0dPZ05oazd0WkhkenlscXE0Mnh6SkJKaCt0ajUydlc1SVg2Y3JZK2RNeTZoTGdia3JiVzNUWDlpZlZQRER0K3p1VlJVTk9mbnlOWHJvMklWMXJZeEpWMGRtcXY1MTNidlN2cWNRSFg2T1hycDZYb2s5bVp1dmptYXVHVE9WOXRMNVNEeDJiV01mZy9KWUdmZXp0WjlUUU03UURSNEMzU2ZOR3VKamt5cmp4eDNPSGg3eFhCa214L2tGRDNxTmZuZDZuditRZEhiSmVSbWlrYmt6SzBJMUpHVU5HZGdMZ3Z0cDd6WHJvK0U3ZHZlTXBtYTFXeCtNUnZ2NjZMdUc5bVl4c2RydGVLODBmYVJPUytxY0dmNk44Nk5UYXpzNWlsaHdjcGtWaDBjb0lqUnlXRStZMDFlaWpiejAxN0VTN3pXTFdYZHVmVkdIYjZQbjZvT0sySm4zb2pjZFYzOVBwVlB1QTJTclEyMGVMd3FLMUtDeDZXTzdSYTdQcHdjUGJoMTNZZXZEd20zcnNrdndyME50bldISFp6cXBpZmZLZFo0ZWMwMDduZWU1akk0d0ErMVRoMUdZdkcvUjJaWkhqNThIM1pGZFY4WkJsQmtleHZiaFlhc2NJZ3d5OFVwS3JyKy9mSnJQdHZYaHBNdlozWHJoNDNaTDJadDM1NWhPcUhxTUl3VlVtY3g3K3A5d2pRem9uUi9zRjZxYUJrZnplcWlqVTRXa29BSFRHNWM2amYzNXk5NUQ5T2lNMFVqY2taaWpHUDBnUFRXUFJvRFBIdXhNTlZmclV6dWZVMFdzWmQvczdLZ3IxcVozUHlibmI0OERzMXRsbkdUYlM1MVE3ZXhra3gzRTBPVGhzMkEzeVo0dHo5TDNEYjQyNURXZSsxNWU3Zlg4NGQxai9mV3JQdUxIQVpyZnJWNmYzNmI4bjJGa1p3TXo0MXNIWDllRGg3Uk02OWgrdUs5ZjdYbjFVcHkvcExESlJOcnRkajV3OXBQODV2ZGVwOVNYTzU0SHBackZaOWNDaE40WTg5dlVWRzkrYmVidTJiTmg1dnEvUlMzRUJ3ZXJxNjlWM0xsbjMwbTNmdCt0NXg3MmJRWkcrL1IxcjJuck4rc0d4dDRjOFo3Mm9ZRzJxNjB2U1ozYTlvSU1YRFJEZ1pUQm9WVlM4YnA2L1VGdmkweFE5UWlkbmk4MnErM2U5b0JaTHo0aC90OXZhTit5ZTdreVpyblBKb3JZbVZYUzJ5dHRnMVB5ZzBDSDNiU3cycTc2dys2Vkp6VFRwelBzOGFMejc0NVBGY1FLWW5PbUtLd2RyeTJTeFdSWGdiUnBXQkZMVjFhWjdkejRueTBYWE84ZmpiRnlwNm1vYmR1NGU2TzB6WkdieXllTDZHakE1MHhWWDNxNHNVbGRmNzRoeHBieXpWZi82enJQRDRzcEVZc0NGOW1aOWRNZFRRKzZ0R0NUTkN3Z2VVbHpXMldmUjUzYS9xSjJWUSsvMVhPcWZwZjBGcHZFQkljUHVHZnpQNmIzRFpnYVpER2Z1eVVuU0YzZS9yRGN2bXFsdE5CMjlGdDIzNjNudHJTbDF1bzNBZUVhN0Z2VERvMjhQNlZNbTlkOGpEUEEyNmJXeWZMMVZNZjQrUEdqd2V4anBHekNzT096ZHFndjY3dUh0bDNYOWtiUlp6Q1BPM3ZvUEorNU5UN2F2b0RTMWM3U3BlTFUwYjlpNVpKUmZ3SkNCL09ncmlOa2l0NlZlTjd6Nmx5SGZsZkZzamsvVnBua3BReDdydHZicHp1MVBLUGVTU1RHQ1RENmFIeFE2NUJ5aXE2OVhQeis1V3l1ZStiWCtuSHZFOGJqSmFCeXk3SFRXbG94bnNqVVdydm9PVHlUUG84Wmk5bUVHTXlmZGRVbUgyTEVxVE45YlptaWw2WjNweS9UV1FLZTB4d3RPS3IrMVFWOWFlcVhXeFNRcHlPU2o2cTUydlY2V3IxK2MyalB1ckJKelVhL05waS90ZVVYUEZKN1dQWm1ydERZNlVkSCtnVExJb0xydURwMXFyTlpmTGdyVVVuOW5pY04xNWJwdjhWcHRqazlWVWxDby9MeE02dXl6cUxTOVdZZHF5L1ZVNGVsUi9xTHpuaWc0S2JPMVQ1OVpzazRMQjBZdXFPM3EwTEg2OTZiS1B0TlVxMDB2L1ZHZlhKamQzK2t1TEVyQkpsK1pyWDJxNm1yVHlZWnF2Vkp5amxHQU1TZjhLZmV3R25zNnRTVStUVXNpWWhYckh5US9MMi8xV1B0VTM5T3BzMDIxZXJQOHZGNG9QanZrd3BGZDBwM2JuOUNYbDIzUSsxT1dLQ2tvVk0zbWJtMHZMOUJQVHV6U2ZZdlhPdDBtWitMRGIzTDI2MzN6RjJwUmVMUWlmUU5rTW5xcHlkeWxuTVlhdlZSeVRzOFhuNW5VaUVYN2EwcDExWXVQNkZPTDF1aUdwQXlsaDBZcXlOdEhuWDBXRmJjMTZaM0tJbDI0NkdUTlZYRWpyNlZldDcveGQzMXIxV2F0ams2UXY1ZEp6ZWF1WVoydHYzUG9UYjE4NFp3K3NUQmI2MktTRk9NZktDK0RVUzJXYmhXMk5tcFBkWW1lR0ppZERvQjc2T3l6cUxHblcyZWJhN1c3Nm9LZUxjcFJlKy93WVQ5dVQ4MGEwbW4xVUYzNXVEZm1YeW5KSFRJTitCMXBTL1hEWSs4NFBmS2IxSjh2TnB1N2RMcXhSaStYNU9xRjRqT2pqa1JYM05ha0xTLy9VWGVtTDlQTjh4ZHBXVVNzd3YwQ1pMZmIxVFN3alRmS3p1dTU0aHluUjJNSDNFbC9EdFNpdlRVbCttdmVNUldOMFBuSWFyZnJXd2RlMXpPRnAvWHh6R3l0ajAxUzdNQk1YQTNkblRwV1g2bG5pM0swZlpRYkJkTjFudnR5eVZuOWNOMzFDaHNZbGRKbXQrdVp3dWtaaEdWL1RhbDZySDN5dStqaStMQUNzK29TM1puMjNqV0FrdmJtVVR0clBWRndVcnVyTCtqZWhhdTFPVDVOS2NIaDh2UDJWb3U1UjJlYmE3V3RORTlQRjU0ZWR1Tmx0cGpNZVhoMVY3dXVlK1V2ZWlCN3N6YkVKU3ZLTDFEbEhhMTZ1dWkwL3ZmTUFUMTM0OGRjOWpvdVp4NzlkbVdSYm52OU1YMXI1V1psUmNRcXdOdWtzODIxZXVUc0lXMHJ6ZFAzeHBnMXhGbVRPZDV0cnlqUTJ1ZC9wMDh1WEsydENXbGFFQnFwVUI4LzlmVDFxYTY3dy9HOWZiZjZ3clMzRTVoTm5pNDhyUTlkTkVMZ3BhTWlUMVdQdFUrMVhSMDZVbCtoZnhTY25IUm5qc2w4cnk5MyszNStjcmRldm5CT24xeVlyUTF4eVVvY3VCSFcwV3RSZVVlTER0U1c2Ykg4NDJQZUFBUGdPbi9PUGFMbmk4L283b3lWMmhxZnBzeXdLSVg3K2p2aXdLRzZjcjFTY2s3dlZvMSs3TC9sdGIvcWc2bEx0Q1k2VVNuQjRRcjE4WlBCSUxWYnpMclEzcXlEdFdWNnV2QzA4aTY1MFQ0Vm5NOEQwMk5uWmJHMmxlYnBsdVJGa3ZwSEgvN0ZobHQwK3h0L2x5UjlidmVMK3ZMU0Rib2pmYW5tQjRXcG85ZWlmVFVsK3RtSjNlUE9PSjNUVktOclh2bXp2clppbzY1TlNGZU1mNURqUHNIUFR1NGVNaGlmcEdGRlhWTmR2OFhTbzl2ZmZGeTNwMmJwUTZsWldoRTFUMkUrL3JMSnJ2cnVEdVUyMTJ0NytmbGhNOCtjYXF6V05hLzhTVjlidmxIWEpxWXIyaTlJTFpadTdhMHUwUzlPN1hITXVEWFRwdXRjc3JHblUvZnRla0hmWHJWWjF5VXVVSVJ2Z0JwNk9yV24rb0orbmJOLzBqbWJzKyt6TkxINzQ4N2lPQUdNYjdyaXlvSGFNdjNua1IzNjVzcE5XaHVUS0Q5dms4bzdXdlI2V2I1K20zTkFyWmZFNS9GTUphNThkZDgvVmRyZXJEdlNsaW9oTUZSbWE5K1kxMkluZyt0cndQaW1LNjZjYnF6V0Q0KytyVzluYjlINjJQbnk4L0pXZVVlcnRwWG02WGRuRG94NDcxbWFXQXc0VmwrcGpTLzlYaC9MV0tXYjVtZHFZVmkwUW54ODFkbjdYcCtiUi9PUHFiNTcvSUx5TCs1NVdTY2FxblYzeGdwSHJueTh2bEovT0hkSXU2dExKdmFtVGRCRTdza05MdmVKZDU3Umx2ZzAzWm0rVEd1aUV4VGpIeVNUMGN2UkQyZFhWYkVleXo4K2JEQUhZREttY2kzb1pHTzEzdi82My9UTmxadTBiaUIzdU5EV3BDY0xUdXFQNXc3cnoxdnVtSEE3L3BaL1hNOFhuOUVYbDE2cHJQQlkyV1ZYYm5POW5pNDhwY2NMVG83YmwyU3E2NC9tc2Z4ampsbUJwUDV6RG1kbkM1dHNYOEdwNUZKVDBXUHQwd2ZmK0xzZVhMMVZXK1BURk9FWG9IYUxXV2VhYW9jVTN0TlhFTE5GWldlYlB2REczN1Y1WHFyZW43cWt2eStMZjVEOHZVMXFObmVyb0xWUjYySVNIUVB6QkhyNzZJbnJQcUxQNzM1cFNMMUhhVWVMcm52bHo3bzlMVXUzSmkvUzhzZzRSZm9GT3E0cG5HbnE3ei8zZE5GcHRWbjZjNWdIRDIvWDI1VkYrbnpXZW1WSHhjdGc2SjlvWTN0NXdiVFhsb3pGbVJvTFYzMkhKNUxuVVdNeHV4anM5aW4wNkhTUjJNY2VkblVUQUZ5azlwTVB1cm9KR0VCOEJLWUhjUTBqSWNiQ2xZaEw3b05ZTWYyQ1RiNDZmZGRYSEtNczdhb3Exb2ZmK29lTFd3WGdjdUI0Tjd0eGpNTnNSTnpBWkJESDRBckVLZmRDbkppNGI2eTRXdDljdWNueCs5MDduaG95Uy9qbFhoK1lLemhPdUJaeEgzTVJjY1cxUERHdWJFMUkwMVBYZmRUeCsvK2MzcXVmbkhqWGhTMGEyV3UzL0t0V1J5VTRmby8vMjQrR3pXS0lxU01HamMwVFk4VEYvbVAxVm4xNTZRYkg3M2R1ZjJKU0JaMVRYWCtpTnMxTDBiTTMzT1A0L2VIak8xMDJHelptRHZGcmJPNFl2MjVNeXRDZnR0d3haS1pUbTkydWJ4NTRUWTlUQ0lrWjVJN3h4VGorSWdBQUFBQUFBSzV4ZDhZS1IzR1pKUDN0L0FrWHRnWUFBQUFBQU04VzZ1T25qMmV1Y3Z4dXRsbDFzTFo4eHRZSEFBQUFBT0J5dVcveFdzZlB2VGFibmlvODdjTFdBSERXbStVRitzVGJ6NmpiMnVkNHpHZ3c2QmNiYnRHL0xkc3d4cG9BdkYzZEFBQUFBQUFBZ0VIaHZ2NXF0NWpWWjdjcEt5SldYMTIrMGZGY1lWdWpYaS9MZDJIckFBQUFBQUNZKzM2dzlucVZ0amZyMmVJY3RWbk1qc2NYaDBYcjF4dHZVMXhBc09PeEo4NmZVR2VmWlZyWEJ3QUFBQUJnSmtUN0I2cSt1MU9TZEdmYU10MlVsT2w0N3VtaTA2cnI3bkJWMHdCTTBhNnFZcVU4L2xOWE53TndPeFNZQVFBQUFBQ0FXZVBhaEhUOTdNcjNxZG5jcllUQVVCa0dIcmRMZXVEZ0c3TFo3YTVzSGdBQUFBQUFjMTVzUUpBK3UyU2Rmcmp1QmhXMk5xclYwcTFZLzJBbEI0Y05XYTZ3clZFL1ByRnIydGNIQUFBQUFHQW1QTEJxaTI2YW55bXJ6YVlZL3lESDR3MDlYZm9KNTZzQUFBOUVnUmtBQUFBQUFKaFZBcjE5Rk9qdDQvamRMdW03aDdkcmQzV0o2eG9GQUFBQUFJQ0g4VElZdERBc2FzVG45dGFVNnZPN1h4b3lROWwwcnc4QUFBQUF3T1VXNlJzdzVQZU9Yb3Z1M2ZtY1kyWXpBQUE4Q1FWbUFBQUFBQUJnMXFqcjdsQlZWNXVpL0FMVmE3UHFhRjJsZnAyelQvdHFTbDNkTkFBQUFBQUFQTUxmOG8vTElHbEY1RHpGQmdUTDEraWw5bDZ6YXJvNmRLeStVaTllT0RQbUlEQlRYUjhBQUFBQWdKbHdvYjFaVGVadWhmajRxc1hjbzUyVlJmcjVxZDBxYlc5eGRkTUFBSEFKQ3N3QUFBQUFBTUNzc2J1NlJLdWUvYTJybXdFQUFBQUFnTWZhVjFNNnBZRmVwcm8rQUFBQTNNUE95bUxGUHZhd3E1c3hycHUzL2RYVlRRQTgza1BIZHVxaFl6dGR0djVvZnB1elg3L04yVC90MndVQXdGMFpYZDBBQUFBQUFBQUFBQUFBQUFBQUFBQUFBQUFBQUlCclVHQUdBQUFBQUFBQUFBQUFBQUFBQUFBQUFBQUFBQjZLQWpNQUFBQUFBQUFBQUFBQUFBQUFBQUFBQUFBQThGQVVtQUVBQUFBQUFBQUFBQUFBQUFBQUFBQUFBQUNBaDZMQURBQUFBQUFBQUFBQUFBQUFBQUFBQUFBQUFBQThGQVZtQUFBQUFBQUFBQUFBQUFBQUFBQUFBQUFBQU9DaDNMTEFMRHNxM3RWTkFEQ0E3K1Bzd3VjQlRCM2ZJNHlHZlFPdXdyN25Ydmk4QU1BNXhNL1pqODhJc3czN0pDYUxmUVl6algzTy9mQ1pBWmhKeEJ6WDR6UEFYTU0rN1hwOEJ2Qms3UC9qNHowQ1ppZSttK1BqUFFLYzQ2N2ZIYmNzTUZzYUVldnFKZ0FZd1BkeGR1SHpBS2FPN3hGR3c3NEJWMkhmY3k5OFhnRGdIT0xuN01kbmhObUdmUktUeFQ2RG1jWSs1Mzc0ekFETUpHS082L0VaWUs1aG4zWTlQZ040TXZiLzhmRWVBYk1UMzgzeDhSNEJ6bkhYNzQ2YkZwakZ1Ym9KQUFid2ZaeGQrRHlBcWVON2hOR3diOEJWMlBmY0M1OFhBRGlIK0RuNzhSbGh0bUdmeEdTeHoyQ21zYys1SHo0ekFET0ptT042ZkFhWWE5aW5YWS9QQUo2TS9YOTh2RWZBN01SM2MzeThSNEJ6M1BXNzQ1WUZabGx1V3MwSHpFVjhIMmNYUGc5ZzZ2Z2VZVFRzRzNBVjlqMzN3dWNGQU00aGZzNStmRWFZYmRnbk1WbnNNNWhwN0hQdWg4OE13RXdpNXJnZW53SG1HdlpwMStNemdDZGoveDhmN3hFd08vSGRIQi92RWVBY2QvM3V1R1dCV1haVXZMS2o0bDNkRE1EalhSV1h6SGR4bGlFK0FsTkRYTU5ZaUxGd0JlS1MreUZXQU1Ea2NieHpEeHpqTUpzUU4rQU00aGhtRW5IS1BSRW5BTXdVamhPekEzRWZjd2x4WlhZZ3JzQlRFWU1taGhnQnpEN0VyNGtoZmdHVDU4N3h4UzBMekl3R2czNi8rWGFGK3ZpNXVpbUF4d3J4OGRVZk50OHVvOEhnNnFiZ0lzUkh3SG5FTll5SEdJdVpSbHh5VDhRS0FKZ2NqbmZ1ZzJNY1pndmlCcHhGSE1OTUlVNjVMK0lFZ0puQWNXTDJJTzVqcmlDdXpCN0VGWGdpWXRERUVTT0EyWVg0TlhIRUwyQnkzRDIrdUdXQm1TUWxCNFhwbHh0dWNYVXpBSS8xbTQzdlY3UmZvS3ViZ1JFUUh3SG5FTmN3RWNSWXpDVGlrdnNpVmdEQXhIRzhjeThjNHpBYkVEY3dGY1F4ekFUaWxIc2pUZ0M0M0RoT3pDN0VmY3dGeEpYWmhiZ0NUME1NbWh4aUJERHB5Wm1XQUFBZ0FFbEVRVlI3RUw4bWgvZ0ZUSnk3eHhldjczLy8rOTkzZFNPY2xSa1dwZXpvQk8ydExsRm5uOFhWelFFOFFxeC9rUDYwNVVPNklUSEQxVTNCR0lpUHdNUVIxekJaeEZoY2JzU2x1WUZZQVFCajQzam52ampHd1ZXSUc1Z3V4REZjTHNTcHVZTTRBZUJ5NERneGV4SDM0YTZJSzdNWGNRV2VnQmprUEdJRTRGckVMK2NSdjRDeHpaWDRZckRiN1haWE4yS3FXaTA5K3ZyK2JYcTFOTS9WVFFIbXRJOHNXSzRmckwyZWFVN2RDUEVSR0J0eERWTkJqTVhsUUZ5YWU0Z1ZBREFjeDd1NWdXTWNaaEp4QTVjRGNRelRpVGcxTnhFbkFFd1hqaFB1Z2JnUGQwSmNjUS9FRmN4VnhLRHBRWXdBWmg3eGEzb1F2NERoNWxKOG1STUZab09xdXRwMHJMNVNSK3NxZGJTK1FxY2JhMlN4V1YzZExNQXQrUmk5dER3eVRtdWlFN1VtSmtHcm94TVVIeERpNm1iQlNjUkhnTGlHeTRjWUMyY1JsendMc1FLQXArSjROL2R4ak1OMEkyNWdwaEhITUZuRUtjOURuQUF3R1J3bjNCOXhIN01OY2NYOUVWZmd6b2hCbHg4eEFyZzhpRitYSC9FTG5tcXV4NWM1VldBR0FBQUFBQUFBQUFBQUFBQUFBQUFBQUFBQUFKZzRvNnNiQU05MDh1UVpmZnErcittZnI3enA2cVlBd0l3NWN1U2s3dnZVMS9UbW16dGQzUlFBbUZFMm0wMi8vTVh2OWJXdmZrOTFkUTJ1Ymc0QWVLUzlldzdwMC9kOVRidmZQZURxcGdDQVJ5TTNCdUJ1aUZzQU1McWVIck1lZnVoWCt2YS9QNlRXMW5aWE53Y0FaaVh5U1FBem9hNnVRVi83NnZmMHkxLzhYbjE5ZmE1dURvQTU3cWwvdktUUDN2OE5uYzh2Y25WVEFIaXcxdFoyZmZ2Zkg5S1BIdjYxZW5yTXJtNE81aEJ2VnpjQW51a0xuL3QzblRtVHAxZi8rWmFLTGx5dHdNQUFWemNKQUM2N3IzejVRWjA1azZkdHI3NmxvZ3VIaVgwQVBNYSt2WWYxL2YvOHVTVEp4OGVrbi83c3V5NXVFUUI0bnEvODI0TXFLTGlndDkvZXEvTUYrMlV5bVZ6ZEpBRHdTT1RHQU53TmNRc0FSdmZjYy8vVVQzL3lXMGxTVWxLQ3Z2aWxlMTNjSWdDWWZjZ25BY3lFWC96M0kvckxuNStRSkdWbXB1blcyMjV3Y1lzQXpGVmxaWlg2elAzL1I1TFUydGF1cDU3K2c0dGJCTUJUUGY3MzUvUy8vL2RSU2YzNXo3L2NlWnVMVzRTNWdobk00Qkl0TFcyU3BLNnVialUzdDdpNE5RQXdNeW9ycXlYMXh6NkxwZGZGclFHQW1WTmJXKy80dWI2KzBZVXRBUURQVlZaV0tVbHFiR2lTeldaM2NXc0F3SE9SR3dOd044UXRBQmhkWTJPejQrZWE2bG9YdGdRQVppL3lTUUF6b1hXZ0w2SWt0YlMyamJFa0FFeE5ZMk9UNCtmS2ltb1h0Z1NBcDd2NFdsUjFkWjBMVzRLNWhnSXpBQUFBQUFBQUFBQUFBQUFBQUFBQUFBQUFBUEJRRkpnQkFBQUFBQUFBQUFBQUFBQUFBQUFBQUFBQWdJZWl3QXdBQUFBQUFBQUFBQUFBQUFBQUFBQUFBQUFBUEJRRlpnQUFBQUFBQUFBQUFBQUFBQUFBQUFBQUFBRGdvU2d3QXdBQUFBQUFBQUFBQUFBQUFBQUFBQUFBQUFBUFJZRVpBQUFBQUFBQUFBQUFBQUFBQUFBQUFBQUFBSGdvQ3N3QUFBQUFBQUFBQUFBQUFBQUFBQUFBQUFBQXdFTlJZQVlBQUFBQUFBQUFBQUFBQUFBQUFBQUFBQUFBSG9vQ013QUFBQUFBQUFBQUFBQUFBQUFBQUFBQUFBRHdVQlNZQVFBQUFBQUFBQUFBQUFBQUFBQUFBQUFBQUlDSG9zQU1BQUFBQUFBQUFBQUFBQUFBQUFBQUFBQUFBRHdVQldZQUFBQUFBQUFBQUFBQUFBQUFBQUFBQUFBQTRLRW9NQU1BQUFBQUFBQUFBQUFBQUFBQUFBQUFBQUFBRDBXQkdRQUFBQUFBQUFBQUFBQUFBQUFBQUFBQUFBQjRLQXJNQUFBQUFBQUFBQUFBQUFBQUFBQUFBQUFBQU1CRFVXQUdBQUFBQUFBQUFBQUFBQUFBQUFBQUFBQUFBQjZLQWpNQUFBQUFBQUFBQUFBQUFBQUFBQUFBQUFBQThGQVVtQUVBQUFBQUFBQUFBQUFBQUFBQUFBQUFBQUNBaDZMQURBQUFBQUFBQUFBQUFBQUFBQUFBQUFBQUFBQThGQVZtQUFBQUFBQUFBQUFBQUFBQUFBQUFBQUFBQU9DaEtEQURBQUFBQUFBQUFBQUFBQUFBQUFBQUFBQUFBQTlGZ1JrQUFBQUFBQUFBQUFBQUFBQUFBQUFBQUFBQWVDZ0t6QUFBQUFBQUFBQUFBQUFBQUFBQUFBQUFBQURBUTFGZ0JnQUFBQUFBQUFBQUFBQUFBQUFBQUFBQUFBQWVpZ0l6QUFBQUFBQUFBQUFBQUFBQUFBQUFBQUFBQVBCUUZKZ0JBQUFBQUFBQUFBQUFBQUFBQUFBQUFBQUFnSWVpd0F3QUFBQUFBQUFBQUFBQUFBQUFBQUFBQUFBQVBCUUZaZ0FBQUFBQUFBQUFBQUFBQUFBQUFBQUFBQURnb1Nnd0F3QUFBQUFBQUFBQUFBQUFBQUFBQUFBQUFBQVBSWUVaQUFBQUFBQUFBQUFBQUFBQUFBQUFBQUFBQUhnb0Nzd0FBQUFBQUFBQUFBQUFBQUFBQUFBQUFBQUF3RU5SWUFZQUFBQUFBQUFBQUFBQUFBQUFBQUFBQUFBQUhvb0NNd0FBQUFBQUFBQUFBQUFBQUFBQUFBQUFBQUR3VUJTWUFRQUFBQUFBQUFBQUFBQUFBQUFBQUFBQUFJQ0hvc0FNQUFBQUFBQUFBQUFBQUFBQUFBQUFBQUFBQUR3VUJXWUFBQUFBQUFBQUFBQUFBQUFBQUFBQUFBQUE0S0VvTUFNQUFBQUFBQUFBQUFBQUFBQUFBQUFBQUFBQUQwV0JHUUFBQUFBQUFBQUFBQUFBQUFBQUFBQUFBQUI0S0FyTUFBQUFBQUFBQUFBQUFBQUFBQUFBQUFBQUFNQkRVV0FHQUFBQUFBQUFBQUFBQUFBQUFBQUFBQUFBQUI2S0FqTUFBQUFBQUFBQUFBQUFBQUFBQUFBQUFBQUE4RkFVbUFFQUFBQUFBQUFBQUFBQUFBQUFBQUFBQUFDQWg2TEFEQUFBQUFBQUFBQUFBQUFBQUFBQUFBQUFBQUE4RkFWbUFBQUFBQUFBQUFBQUFBQUFBQUFBQUFBQUFPQ2hLREFEQUFBQUFBQUFBQUFBQUFBQUFBQUFBQUFBQUE5RmdSa0FBQUFBQUFBQUFBQUFBQUFBQUFBQUFBQUFlQ2dLekFBQUFBQUFBQUFBQUFBQUFBQUFBQUFBQUFEQVExRmdCZ0FBQUFBQUFBQUFBQUFBQUFBQUFBQUFBQUFlaWdJekFBQUFBQUFBQUFBQUFBQUFBQUFBQUFBQUFQQlFGSmdCQUFBQUFBQUFBQUFBQUFBQUFBQUFBQUFBZ0llaXdBd0FBQUFBQUFBQUFBQUFBQUFBQUFBQUFBQUFQQlFGWmdBQUFBQUFBQUFBQUFBQUFBQUFBQUFBQUFEZ29TZ3dBd0FBQUFBQUFBQUFBQUFBQUFBQUFBQUFBQUFQUllFWlhHTGRGYXNrU2JHeDBVcEltT2ZpMWdEQXpNak9YaTVKeXNoSVZYaDRxSXRiQXdBelorMjZWWTZmcjdwcXJRdGJBZ0NlYTgzYWxmMy9yMWtoWDE4ZkY3Y0dBRHdYdVRFQWQwUGNBb0RSWmE5YTV2ajVpdlhaTG13SkFNeGU1Sk1BWnNMYWRTc2RQNjlidTJxTUpRRmdhckt5Rmlva0pGaVNsTDE2dVl0YkE4Q1RyVmlaNWZpWjYxS1lUZ2E3M1c1M2RTUGdlY3htaTg2ZHkxZGFXb3BDUTROZDNSd0FtQkU5UFdibDVwN1hnZ1dwQ2c0T2NuVnpBR0JHVlZaV3E2MjFYWXNXWjhoZ01MaTZPUURnY2JxNnVuWCtmSkV5TTlNVkVPRHY2dVlBZ0Vjak53Ymdib2hiQURDNm9xSVNXZnVzeWx5WTd1cW1BTUNzUlQ0SjRIS3oyKzNLeXkxUVNHZ3dnOTBEdU95YW1scFVYbDZwSlVzeVpUS1pYTjBjQUI3c2ZINlJmSHg5bEpLUzVPcW1ZQTZod0F3QUFBQUFBQUFBQUFBQUFBQUFBQUFBQUFBQVBKUzNxeHNBMS92VGpydGQzWVFaZC85MVQ3cTZDY0NjNG9seEJET0RlSTI1aEZqcDJZaG53T3hCUFBaY3hHSmc5aUFXZXpiaU1kd1ZzY3R6RWJlQWlTRk9laTdpSkRBeHhFblBSWnpFVENMV2VDNWlEZVlTWXRuVUVSTXdHL0hkaGp2eDVEaHFkSFVEQUFBQUFBQUFBQUFBQUFBQUFBQUFBQUFBQUFDdVFZRVpBQUFBQUFBQUFBQUFBQUFBQUFBQUFBQUFBSGdvQ3N3QUFBQUFBQUFBQUFBQUFBQUFBQUFBQUFBQXdFTlJZQVlBQUFBQUFBQUFBQUFBQUFBQUFBQUFBQUFBSG9vQ013QUFBQUFBQUFBQUFBQUFBQUFBQUFBQUFBRHdVQlNZQVFBQUFBQUFBQUFBQUFBQUFBQUFBQUFBQUlDSG9zQU1BQUFBQUFBQUFBQUFBQUFBQUFBQUFBQUFBRHdVQldZQUFBQUFBQUFBQUFBQUFBQUFBQUFBQUFBQTRLRW9NQU1BQUFBQUFBQUFBQUFBQUFBQUFBQUFBQUFBRDBXQkdRQUFBQUFBQUFBQUFBQUFBQUFBQUFBQUFBQjRLQXJNQUFBQUFBQUFBQUFBQUFBQUFBQUFBQUFBQU1CRFVXQUdBQUFBQUFBQUFBQUFBQUFBQUFBQUFBQUFBQjZLQWpNQWdNZTRjZVUzZGY5MVQycmpvdnRjM1JRQUFBQUFBQUFBQUFBQUFBQUFBQUFBYzFSVVNLcnV2KzVKM1gvZGsvTDNDUjN5M1ByTWUzVHYxa2UxT3UwT0Y3VU9HTTdiMVEyQWV3c05pTmRkRy81Ymt2VEN3UWZVMkZFNjV2S2JzejZuekhtYlZORjRXcStmK01tUTU2NVo5bVdseDE0NWJKMCtxMW50M1hVcWJ6eWwwNld2cWR2U01uMHZBTUNzRVJ1YXFZVUpXeFVYbHFsQXZ3aDVHVXpxczVyVjBkT2c2cFk4SFM3NGgzcXRQYTV1NW9STk5qNk90TjdGckRhTGVpenRhdTZzVkhYek9aMnYzcU11Yy9PMHRobUFPekFvUFhhOTB1T3VWRlJJbXZ4OVFpUVpaT25yVWx0WHJVcnFqK3BVeVN1U3BBK3VlMGpSSVdtcWJ5dlNTNGUvTytvV0EzMGpkUGZWdjVNa0hTbDhXaWRMWGg1MTJRK3UrNkdpUTlKVjJaU2oxNDcvZU56V0xrNjhkc1NpWHF1dFYxMldGdFUwNXltbjdIVTF0cGVNdTYya3FKVmFtblNUb2tQVFpmTHlVN2VsVlJXTnAzVzgrQVYxOURTTXUvNmdrWEpPdSt5eTlIYW95OXlpbXRiektxcy9vYktHNHhQZUpnRFBNOUhjTlNscXBXNWErUzFKMGhzbmZxYnl4cE9qYm5QVGtzOW9ZZndXOVZuTmVtelhwMld6VzBkY0xpbHlwVzVhMWIvTlY0NThYN1d0NThkdDc4YzJQVExzUXFWa2w2V3ZXODJkbGJwUWUxRG5LbmJJYXVzZGN6dSszb0ZhbWZvQkpVZXZWcEJmbE94Mm14bzd5cFJic1VNRjFYdkdiY2VnMFk0UHZYM2Q2dTV0VTBQYkJWVTI1YWlnZXArc05zdUV0d3ZBMDVBYmt4c0Q3bWVpZWVRVkdYZHJlZkt0c3R1dGVtelhaOVJyN1I1MW14KzU2bGNLOW84Wk54NnR5N2hiSzVKdkhUZmZIRFRhZFVxNzNhYWUzblkxdEYxUVh0Vk9sZFFkR2ZkMWh3Y21hbVhxK3hVZm5pVi9ueEJaK3JwVTIxcWdreVgvVkcxTC9yanJEeUtQQk9hNmllZDN4TW1Sa2Q4QmN4LzVKUGtrTUJQY0tkWkkwM2NQaEZnRHpBMmo5NzNyVmJlbFZYV3RoY3F2MnFXS3h0UERscm40KzJ2cDY5UVR1NytrUHB0NVFuL1hJSU0rc3ZIWEN2S0xraVM5ay9OYkZkVWVHSE9kNU9nMVNvbGVyZGl3RFBuN2hNbmJ5MGM5bGc1MVdacFYzWHhPK1pYdnFybXpZa0ovSC9BMDg2TldLU1ZtbmVMQ011WHZFeW92bzBrOXZlMXE3cWhRV2NOeDVWWHVjb3ZqN01MNExmTDI4dFhDK0MwNlZ2eThTOXRDRG9OQkZKaGgxdlAyOGxWNFVKTENnNUswTUg2TFhqL3hVOVczRmJtNldRQ21pZEhncGFzWGYxcVo4WnVIUFdmeTluZDgvM05LWDFOdnQvc1VtRTAzTDZPUEF2MGlGZWdYcWNUSTVWcWQvaS9LclhoSGh3cWVuRlhKbXNuYlg4bFIyUW9ObktkalJjKzV1am5BbkJMZ0c2NGJWbnhkMFNIcHc1N3pNd1hMTHpSWWdYNFJqazRXNVEwbkZCMlNwcWlRTlBsNkI4cmMxem5pZHVkSHJYTDhuQmkxZk5ST3RDWnZmMFVGcHc1c2UvaUZ0c253TXBvVTdCZXQ0SG5SV2hCM2xmYmxQYXJjeXJkSFhYNVY2dTFhazM2bkpLblQzS1MycmxxRkJ5Wm9ZZndXcFVTdjBTdEh2NitXemlxbjIyT1FRYjZtWVBtYWdoVWVsS1RGQ2RlcXRhdEtlM0wvb3VybVhLZTNDMkR1bVd6dVd0VjBWbGFiUlY1R0h5VkdMaHV6d0N3cGNvV2svblBnMkxDRnFtNCtOK0p5OFJGWmt2cHZhdFMxRmt6aDFSams0eDJnMk5BTXhZWm1LQ04razdZZGZXalU0MFdnYjRUZXYvYjdDdktMa3RYV3E1Yk9LcG04L1J6cng0UXUwTDY4UjZmUW52NzMwT1R0cnhEL1dLWEZydGU2QlIvUjBhTG5kSzdpclNsdEY4RGNRMjVNYmd5NG04bm1rV1VOSjdROCtWWVpERjZLajhoU2FmM1JFYmNiR2pCUHdmNHhrcVM0c0VYeU1wcEc3VENYRU42ZlIxWTFuNTFRQjczUkdBeEcrZnVFS2lscXBaS2lWcXFnZW85Mm5YMWsxT1VUSXBicHhwWGZrSmZSSkV0Zmx4cmFTeFRrRjZYNVVkbEtpbHFsblRtL0c3ZXp6WGpJSXdIM045bjhqamc1aWZhUTN3RnpBdmtrK1NRd0UrWlNySm5zUFJCaURURDNlUmxOQ3ZLTFVwQmZsTkppMTZ1Z2VvL2VQZnQ3MldVZmNYa2Y3MEJseG0rYThIYzBOZllLUjNIWmVLSkQwclZweWYyS0NKby83TGtBM3pBRitJWXBLamhWZmRaZUhTMTZaa0xiQkR4RmFFQzhybG42UlVXRnBBNTdMdEEzUW9HK0VVcU1YSzZWS1IvVTduTi9ITE9QeG14dzhQeVR5b2pmcUhQbHcyTk5vRitrVXFQWHl0elhPYWtCZjZlYnUrUXdzK1g5bWdzb01NT3NVMXAvVk50UC9WSlMvNFdsWUw4WUxaaTNRU3RUUGlCZlU1Q3VXLzRWUGIzdjY3TForMXpjVWdEVFlYM214d2N1VHRtVlg3VmIrWlU3MWRwVkk1dTlUd0crWVlvTnpkRENoSzJ1YnFaTHZIVDR1MnJxS0pQVTM5SFkzeWRVTVNIcHlwaDN0ZUlqc3BTVmRJTVNJNWRxMjdFZnFkUGM1T0xXOWx1YWRLUFdwTitsaHJZTEZKZ0IwOGhnTU9xbVZkOVNaRkN5ZXEwOXlpbmRwdUs2dytyc2FlelBsL3lqbFJDZXBmblJxeDNybERXY1VIYmFIVExJb0lUSVpTcXVQVGppdHBPaVZqcCtqZzNObExlWHIvcXN3MGRnaWc5ZklvUEJLRW1UUHZtMjlIWHBzVjJmZHZ3ZTZCdWgrSWdzclZ2d1VRWDRodW1xUmZlcXBpVi94SkdYUXZ4anRUcjlYeVJKQjg4L3JweXkxeVQxZHl4NTM2cHZLeW9rVmVzV2ZNU1JQMDVVYWYxeHZaM3phMG1TUVViNW1BSVVGaGl2eElobFdwaXdWYUVCOGJwbDlYL29TTUUvZEtyMDFVbHRHOERjTmRuYzFXcnJWVlhUT1NWRnJWUmk1UEpSdHhzWm5Ld0EzM0RINzRtUnkwY3RNRXVJV0NwSnFtak1HZldHeDJnT25QKzd6cFM5THFsL0FJT3d3SGxha1h5YjB1TTJLRElvV1JzWDM2ZTNjMzR6NHJwckYzeFlRWDVSYXU2czBPc25mcXJPbmtaSjBzTDR6ZHEwNUxOYWtuaTk4aXJlbWZETXZWTC84ZUh4M1o5My9PN2pIYUFndjBqRmhTM1Nvb1JyRkJZWXI2c1czYXVFaUtYYWtmTWIyYWQwTXhuQVhFRnVURzRNdUtQSjVwRTFMZm15OUhYSnh6dEFpWkhMUnUya04vK2l1T1ZsTkdsZStPSVJSMS8yOFE1VVpFaUtKS204NGRTazIvL0N3UWNjZVo2dktVaFJ3U2xhdStBamlnNUpVOGE4cTFYYldxRGNpaDBqcnJ0cHlmM3lNcHBVVkh0QXU4LytVWDAyc3d3R0wyMWM5Q2t0U3RpcURZditWY1YxaDJTMzJ5YmNIdkpJWUc1eEpyOGpUbzZOL0E2WWU4Z255U2VCbWVEdXNXWXE5MENJTmNEYzlPS2hCd2R5RUlOOHZRTVVGWktxbFNudjE3endKY3FZZDdWYU9xdEdIR2l1MTlvams1ZWZsczYvY2NJRkZNdm0zenhrM2RHa3gxNnB6Vm1mY3hUYjVsZnRVbW45TWJWMTFhclhhcGFmS1VpUndjbEtpVmxESDJuZ0V0RWg2Ym81Kzl2eThRNlVYWFlWVnU5VlVjMEJ0WFJWeVdiclU1QmZwQktqVm1ocDBvMEs4QTNUalN1L29YZlAvVjRGMVh0ZDNmUlI1VmZ0Vkg3VnpoR2YyN3prczBxSVdLclRwZHRtdEUzdW1zTzQ2djJhaTR5dWJnQXdGcnZkcHJidUdoMHZma0ZIQ3ArU0pBWDVSU2twYXZTT2VRRGNoNDkzZ0JZblhpTkpPbG55VCswKzl3ZlZ0cDVYVDIrYkxIMWRhdW1zVW43VnUzcmx5UGZWMWwzbjR0Yk9QSnV0VDFaYnI2eTJYcGw3TzlUU1dhbnoxYnUxN2ZqRGV2M0VUOVRUMjY3UWdIamRuUDJBVE43K3JtNHVnTXNvTVdLNUlvT1NKVWs3VHY5S3g0cWZWM05IdVN4OVhUTDNkcWloN1lKT2xiNnFmeDc5Z1dPZCtyWmlkVnRhSmZXUHVEWVM0OEJvY2phN1ZlM2RkZjIvRDR3S2Q2bkJnb2JPbmthMWRGWk82ZlYwbXB0VVVMMUhiNTc2dWV4Mm13d0dveFltYkJseDJYbmhpMldRUVMyZGxZNE90SkxVMDl2dXVOQTNPSHZFNU5nY01iYlBabGFYdVZsVlRXZDF1UEFwUGJYM3F5cXMyU2VEREZxWGNiY1dKVnpqek1zRU1NYzRtN3VXTlp5UUpJVUZKZ3dwSXJ2WTRJdzVyVjM5TTg0a1JvNGN0MzFOUVlvTTdoL0pycUp4OGpkWEwyYTFXZFRZWHFwM3p2eE9wZlhISkVtcE1ldms2eDA0NHZLRE02Y2RMMzdCVVZ3bVNmbFY3NnE1bzF5U0ZEVnc0M2R5N2VoMS9PdTJ0S3ErclZnNVphL3AyUVBmMUtHQ0oyUzMyNVFTczFaYnN6NC8vc1lBZUFSeVkzSmp3TjA0azBmYTdUWkhaN3ZSY2tQcHZjTFk4ZkxJK0lnbE1zZ2dTU3FmWWg1cDd1MVFaZE1aYlR2MnNDTXZYRHhLYkFqMmozR00zTHcvN3pIMTJmcUxkdTEycXc0WC9rTlNmNUhzUkVkM3ZoaDVKREIzT0pQZkVTZkhRMzRIekNYa2srU1R3RXlZYTdGbU12ZEFpRFhBM0dXMzJ3YitXZFhUMjY2S3h0UGFkdnhIcW0wOUwwbGFPdittRWRkcjdheFdyN1ZIb1FIeFNvcGNNZTdmaVEzTlVFem9BclYzMThuYzJ6SHFjbkZoQzdWbDZSZmtaVFNwb2UyQ250Ny9kZTNMZTFRVmphZlYxbDJyYmt1TG1qc3JWRml6VHp0Ty8xb25pbDkwN29VRGM1Q3ZLVWpYci9pYWZMd0RaZTdyMUt0SGY2QmRaeDlSZWVOSnRYZlhxZFBjcE5yV0FoMHJlazdQN1ArR0d0b3Z5R0F3NnVyRkk4OFdpTEdSdzNnMkNzemdOdktyZGp0K0p0Z0RjME9JZjZ5TWh2N0pORWNhbldpb3ljM09NTmRWTko3V2E4ZC9MS3ZOb3JEQUJLMU91OFBWVFFKd0dZVUZKZ3o4WkZkRlk4NFlTdzZObGVVTi9iTXBqSGFSZmw3NEVwbTgvTlRTV2FtbWdlS0EwUy9vOTNldUxadkdxY01iMmk0NFptYUlDRW9hY1puQlVlQXNmVjNEbmh1Y05hTEwwakxrOGFzWGYxb2YzZmdiTFUwYStXTGdlSHF0M2RwNTV2K3FxUGFBSk9uS3pJL0wzeWZNcVcwQm1EdWN6VjBIQzh3a2pUcUwyZUROMWVMYVE1S2txT0FVK1pxQ2h5M1hYK2d3UFRkWEwzYSt1djk4MjJBd1huVE1HV3JzZU93bFNlb3l2eGVQd3dJVDlOR052OUdIci9xbDQ0Ync1TmgxdW5TYjl1WC9WWktVSHJkQnlkSFpUbXdId0Z4RGJreHVETGlicWVhUklmNXhDdmFMSHJha3Q5RlhjV0dMSkwyWFJ5WkdqSnh2RGhiR3RuWlZxMzJhQnZMcXRYYXJaR0IwK3ZCeDRwWmtWNisxZThoenhvRWNVcktyMjl6cWVIeGgvR1o5ZE9OdmRNMnlMem5aTXZKSXdOMDRtOThSSjUyTGsrUjNnUHNobjVUSUo0SExiNjdHR21uOGV5REVHc0N6Mk8wMjVWWDJ6eGJrN3hPcVFML0lZY3NZREFhVjFQWG5LVXZudjIvY2JTNUx2a1dTVkZpelR6N2VBU011WXpBWXRUbnJjeklhdk5UU1dhVlhqejAwWkZEUEVkdEtmMG5BWVdYS0J4VG9HeUc3N0hycjFQK29waVYvMUdXN0xhMTY0OFRQWmU1dGw1ZlJwSFVaSDUzQmxzNTE1RENld052VkRRQW15dExYSlp2ZEtxUEJTN1pKVERjTllQWWFIRDFja3FKRFVsWGRmRzdDNnhvTVhsb1FkNlZTWTlZck9pUlZmajRoc3RwNjFkeFJvYnpLZDVSZnRXdlM3ZkV5bXBTVmRJUFM0ellvTENCZWt0VFNWYVdpbXYwNlUvYm1ySnQydXJHOVJHZkt0MnRGOHEzS1NycEJ4NHFmVjIvZjBJdGRrMzFOeTVOdjBSVVo5NmkxcTByUDdQK0dJb05UdERMbC9Zb0xXeVJmVTZDNnpNMHFhemloRXhkZUd2TDUzYmp5bTQ2Wk55UXBLaVJWOTEvM3BPUDMvL2ZPSjJXMTlWNk90d0h3Q085OTN3eUtDa2xSUTl1RkNhMVgxbkJDbWZHYkZlUVhwZENBZVdydHFoN3kvR0JCUTIzTGVYWDBOQ281ZXZXSXhRLytQcUVLRDB5VUpGVTBURjlCZ3lSMVc5b2tTWGI3eUJmR0twdlB5bTYzS1Rva1RTSCtjV3JycnBFa2VYdjVhbVhLQnlUSmNmRnZVSy9WckNDL0tJVUV4RTZwYmZ2ekh0UDhxRlV5ZWZscDJmeWJkSGhnUmwwQW5zblozTFdqcDBITm5SVUtEMHhVWXVReW5hOTZkOGp6UHQ2QmlnbFpJTW11M01wM3RHeit6ZkwyOGxWaXhESVYxZTRmc216Q1FFRkRVMGZaa0dLdXFScU14WkprMThqbjJ4V05PVnFVc0ZYcGNSdUczRnhlRUhlVndnTGoxZDVkcDZxTDNwTk9jNU5qTkU4ZlUrQ1lvL1dOSmJkaWh4YkdiMVowU0xwV3BueFFwZlhIbmRvT2dMbUQzSmpjR0hBM3p1YVI1UTJuMU45cHo2REV5T1hLclh4N3lQTUprVXZsWlRTcHBiTks1UTBudFNyMWRvVUhKY25mSjB6ZGx4U2JEczdJT0oyREZFanZ2VGI3S1Bkc09ub2ExTnBWbzlDQU9LWEhYdW5vMUNkSmE5THZsQ1FWMVJ4d2pBNHZTVDI5SFFyeWl4cDJuWE95eUNNQjkrRnNma2VjbkZxY0pMOEQzQWY1SlBra01CUG1kcXdaK3g0SXNRYndQTjBYM1dmMU52b09lOTVnTU9wTStldkttTGRSaVpITEZCb1E3NWlGOFZKQmZsRktpVjRqbTkycWN4VnZhWG55clNNdXR5RHVLb1g0OTErbjM1UDdwMkVGclFCRzUyVTBhWEhpdFpLa29wcjlFOHBUdWkwdHlpbDdYV3ZTNzFKUzVBb0YrOGM0Q3RnSCs4ZzJkcFRxaFlNUGpMaitoOWIvV0pGQnlUcGUvTHlPRlQ4LzVMblFnSGxhbEhDTkVpS1dLaVFnUmw1R0gzVmJXbFhabUtQanhTK292YWQrd3E5dHNOOXRic1hiMnB2M0YwblN2VnNmbGJmWGU3RnBlZkl0V2o1UXlGclhXcWhkWi85WGQyMzRwU1JwMTlsSFZGQzlaOFJ0TDAyNlNWY3UvSVE2ZXhyMTVONS8wM1JPOGpHUkhNYmZKMHdyVTI3VC9PaHNCZnBHcU05bVVVUGJCZVZXN05DRnVzUERsci8wdlVpTldhZXNwQnNVRVp3c2I2TkpMVjNWS3F6ZXF6TmxiOGhtdHpyV0crLzlldm5JOTZidGRYc0taakNEMndnTmlIV01DdExXVmVQaTFnQ1lEcDNtSnRXMUZraVNzdFB1VUhMMG1nbXZ1M0hScDdRbDZ3dEtqczZXMGVpdHRxNWFHV1JRVE9nQ2JWcnlHYTNQdkdkU2JRbndEZGZ0Nng3U0ZSbjNLQ280VmVhK1R2VmFleFFWbktvck11N1JyV3YrUTE1R24wbHRjeVlVRE16dWFEUjRENXVTZTZxdktUVm1uVDY0N2dkS2pWa251Mnl5MmZzVTdCK2pyS1FiZGZzVkR5dllQOGF4YkplNVdXM2R0WTZPdzFaYnI5cTZheDMvUnJzcEFHQml5aHRQT1M0dVhiUDBpNDRPcmVPcGFNeHhuRkNOMURsMi9rQW4ydkxHazQ0TDlhRUI4eHdGQVlNR1oyaXcyYTJxYkRycjNJc1lSZmpBS0hHdG8rUjNuVDJOT2xIeWtnd0dMNzB2KzF1S0RrbFRXdXg2M2JIK3g0b01UdGFaOGplR2RhSTFEc3plWUpuaUJmMmUzalpIRVVWeTlPb3BiUXVBKzV0SzdscFczeitDWjBMRThKbHdraUpYeUdBd3FyRzlWSjA5alk0NE85S3NPZkVEbzNjT3pzSXpYY0l2R3JHenJhdDJ4R1dPRmoycmJrdXJNdWR0MHRvRkgxWm9RTHl1V25TdnRpNzlnanJOVGRwKzZwZERCaFF3T2k0NTJhY2Nqd2N2aU1hRXBzdmZKM1JLMndMZy9zaU55WTBCZCtOc0h0blQyNmI2dG1KSlVzSUl1V0hTUlhHcnJyVlE1cjVPU2NQenlBRGZNSVVGOWc4OE5mMTVaSDhNYnVzZU9ZZVVwSDE1ajhwdXQrbXF4ZmNxTFhhOVlzTVc2dWJzQjdRbzRScFZ0K1JxYjk2alE1WTNPT0xXOE5rYUo0czhFbkFQenVaM3hNbXB4VW55TzhCOWtFK1NUd0l6WVc3SG12SHZnUkJyQU04eU9DQ2IzVzVUbDdscDJQTUdHZFRRZGtHMUxmbVNERm8yLzZaUnQ3VjAvdnRrTUJoVlhIdEFYZWFXaTJZK0hDb2xacTBrcWJHamRNeVpsd0FNRnhPYUlaT1huNlRoQXkyT3Bham1vT1Bud1psU3B5clFMMUozWHZsekxVKytSZUZCaWVxeHRLdkwzS3hBMzNCbHhtL1c3VmM4Tk96ZTRtUU45cm0xMml5U0pFdGZwK094VG5PaldydHFWTjJTSzZtL2VIVTBHZk91bGlUbFZlM1VkQmFYRFJvcmg1a1h0bGgzYmZpNWxzNS9uNEw5WTlSbGJwYlI0S1dFaUtXNmJ2bFh0VDd6NDJOdWUzM21QYnB1K1ZjVkU3cEFmWDA5a2d5S0RFcldGUm4zNk9ic0IrUmxORG1XSGUvOXd1UXhneG1talplWHo1QUswSkVNZG1od1JuYmFoeVJKUGRuQUdkWUFBQ0FBU1VSQlZMM3QwejVTQ1FEWDJaUDdGOTI2NXJ2eTlRN1VEU3Urcm9yRzB6cFM5UFM0STFRYWpWN0tyZGlocytYYjFkeFpJYWwvVnJNTkN6K2hKWW5YYStuOG0zV203RTExOURTTTJ3YWp3VXMzcnZ5R3dvT1MxTkIyUWJ2T1B1TFlabXhvaHE1ZC9oWEZobVpxN1lJUDYrRDV2MC85UlUrajVzNEs5VnA3WlBMeVUzaFFvalJ3TFd5cXI4bmZKMVJic2o2dk0yVnY2TVNGbDJYcDY1UmtVR3JNV20xZThsa0Yra2JvbXFWZjFNdEgvbE9TdENmM3o1S2tWYWtmMUpyMHU5VGNVYUVYRHo4NEkrOEI0QW5NdmUzYW4vZVlObVY5VnFFQjhicGovWStWVy9tT1RsNTRXWjBqWE93YTFHdnRWazFMbnVMRHM1UVFzVXhueTk5MFBCZnNGNjNRZ0hteTJmdFUyWFJXZlZhenVpMnQ4dmNKVldMa3NpRW41SU1uMmJVdDU2ZDFGS1dGOFZzVjRCc3VTU3FzMlR2cWNzZUtubE5rVUlxU283UDF3WFVQU2VvL09keDI3R0ZWTlEvdjFPdm5FeUpKWTc0M0UxWFhXcURVbUhVS0M0eVh3V0NrWUJid2NNN21ybVVOSjdRaTVUYjVtWUlWR1p5aXh2WVN4M05KVVNzR2x1bS9ZVnJSZUVySjBkbkRic1FHK2tZb05DQk8wdlNPM3VsbE5HbEZ5cTBEZi91MGVucmJSMXl1MjlLaTdhZCtvZHZXL0tkV3BuekFNVk5PVHRsck9sNzg0a0MrK0I2L2dRdUkzWlkyMlM4YVBjb1p0UU0zdFNXRHdnTVRoNHlrQ3NEemtCdVRHd1B1eU9rOHN2NkVva1BTbFJDUkpZTU1zbDkwRTNod3NLbnlobE95eTY3S3hoeWx4YTVYWXVUeUlTT1dEc1l0cTYxWDFjMjUwL2Fhd2dJVGxCcTdUcEpVVUQxNjNLcHN5dEdoZ245b2ZlWTl1bmJadjBtUytteG03Y245ay9LcjNoMFdTL3dkY2F0NXltMGtqd1RjZzdQNW5VU2NuQ3J5TzhCOWtFK1NUd0l6WVM3R21vbmVBeUhXQUo3RDVPV25yS1FiSlVtVlRXZlVhKzBadnBEQklFbktLWHRkc1dFTGxSRi90UTRYUGozc2Zxakp5MStMRXJZNGxoMUxYTmhDU1ZMVk5BOWNCM2lDcU9BVVNaSmRka2RCL0VTMGRkZW90NjliSm05L1J5SDdWSGtadk5YV1hhUGp4UytxcFA2bytxejlNNXhHQmlmcjV1d0g1R2NLVVhiYWg3VDczQitkL2h2UEgveTJKT25tN084b0lXS3A4aXAzNlZEQkUwT1d5YS9jcVhsaGk1VVFrU1UvVS9Dd0hDY3NNRjVSSWFteXk2Nzh5bDFPdDJVc28rVXd3ZjR4dW5IbE4yVHk5bGRoelY3dHozdk1NY2pBd3ZqTnVucnhwN1ZzL3Z0VTNaeXIwdnFqdzdZN1AzcVZmTDBEOWU2NVA2aXdlcTlzZHF1OGpENWFrWEtyVnFmZG9YbmhTNVNkZG9lT0ZENGxhV0x2RnlhSEdjd3diVDZ3OXI5MDc5Wkh4L3kzSUc3akJMWmtrTUZnbE1GZ2xOSGdyYkRBZUYyOStINHRpTnNvdTkycS9YbVBPUUl5QVBmWDFGR21GdzkreDlFSktqRnl1VzVmOTdCdVd2VXRSWVdranJyZWdmeS9hMi9lLzNNVVRVbVMzVzdWd2ZPUHE5ZmFMWU1NRXg1MVlHSENWa1VGcDZyYjBxTFhUL3hreURacld3dDBJUDl2a3FURmlkY01xWHlmTFFhVFEzL1RlNk1BVFBVMStYZ0hLcmZ5YlIwcWVQS2lrMk83THRRZDFzR0N4eVgxand3Uk8zRHlDK0R5TzErOVc2OGQrNUhhdSt0a01IaHBTZUwxK3NqR1grbXFSZmNxd0RkczFQVUdSM2lMajFnc3cwVWpKYzJQWGlWSnFtN09jK1JXZ3lQV1hqcWp3K0FzRGVXTnpvOFdONWpmR1F4R0JmaUdhM255TGJwcTBiOUtrczZXYjFkZGErR0k2NFVHeE9tMk5kOVRjblMyckxaZU5YZVVTNUpDL0dPMUxQbG1SeWZjaThXRXBFdlN0SXo2MUcxcEczd0Y4ak1GVDNsN0FOeWJzN2xyYmV0NVIwNTFhWXdkL0gyd2FHd3diZ2Y2Umd3WnRYMHd0KzB2a0RqdlZQc05GNTF2ZXhsOUJrYmcvSTVDL09QVWJXblZnVEVHVTFnMi94YmRuUDBkR1ExZWF1MnFkaFJWWk16YnFOU1lkY09XandtZHZsamNZM252WXVqZ1RWc0FubzNjbU53WWNEZk81cEZsamYwejRmcDRCeXA2SUwrUyttZDZDUEtMVXAvTjdPaDRWekdRVDE1NlRYUndGdHlxNW5ORFpweWRqSXZqbG85M2dGSmpydEROcTc0dG84RmI5VzFGT2x2MjVvanJtYno4dFduSi9ib2k4MjVKL1NNMDIrMDJlUnQ5dFRUcEpzV0VMQmkyVHZUQVkrU1JnR2R4TnI4alRrNE4rUjNnUHNnbnlTZUJtZUQyc2NiSmV5REVHc0FUR09UdkU2clVtQ3YwZ2JYL3BkQ0FlYkxhTERwVThPU1lhNVhVSFZGN1Q3MjhqYjVhbExCMTJQT0xFcTZSeWN0ZnRTMzVZeGJqR2d4RytabUNKRW1kUGN5bUEwelc0R0NLbHQ3T1NlY0pnMzFycCt1NlI2ZTVTYzhmZkVDRk5mdUcxREkwdHBmcVROa2Jrb2JmVzd3Y2ltc1B5ZExYS1lQQlMybXg2NGM5bnpGdmt5U3BvdUhVdEF4Q09aTFJjcGgxQ3o0aWs3ZS9LcHR5dFBQTUk0N2lNa25LcjNwWDV5cDJTTktvczBNRytrYm9uVE8vMWZtcWQyVWJHTXpZYXJQb2VQRUxLcXpaTDBuS1NycCtWdmJsbml1WXdReXpUbkwwYW4zNjJzZUhQZDdZVWFwRDU1OVVaVk9PQzFvRjRISnE3Nm5YdG1NUGEzNVV0bGFuM2FHb2tGUWxSYTVVVXVRS25hdllvWVBuSHgrV0dGNDZJc2dnYjZPUHVzek5DZzN3VjZCdnhJVCt2bU1xMk1wZEk0NVdOTmpaMTl2b3E2aVF0SUhwcjJjUEwwUC80Ynh2WUlwWGFlcXZ5UzY3VGw1NGVjUy9sMSs1UytzeTdwYXZkNkFTd3JObTNmc0J6R1ZWeldmMXpQNXZhSEhpdFZxUmNwc0NmU08wSlBGNlpjeTdXb2NML3FGekZXOE5XNmVzNFlTdXlMaEhKaTkveFlabXFLWWxUNUtVRkxWU1V2OW9jWVBLRzA4cFk5N1ZBeGZ3RFpMc0N2YVBVYkJmOUxCbEo4UEhPMkRFL0s3TDNLSlRKYS9vVFBrYkk2NFhIWkttVzdJZmxNbmJYd1hWZTNTbzRFbDFXMW9WRzVxaEt6SS9wdmxScTNUSCtwL29qUk0vVTMxYmtTUXBOQ0Jld2Y0eDZqUTNPVHJjVG9XWDhiMVRwb3ZqTEFEUDVVenVhcmZiVk9FWWxYT1pUcFc4SWttS0RrbVh2MCtvTEgyZGpwRzIybnZxMWRwVm85Q0FPQ1ZHTG5NTUZEQjRjN1d5NmF6VE00S3R6L3lZMW1kKzdKSkg3U3B2T0tsOStYOVZlM2ZkaU90dFhmb0ZMWWpicUM1emkzYWRmVVFsZFVkazh2SlhWdEwxeWs2N1E1dVczSys0c0V5OWUrNlAwc0RJcENNZFo1eGxOQkNMQVF4SGJreHVETGdiWi9MSWhyWUw2cmEweU44blRJa1J5eDBGcVBNSDRsWlYwMW5aN0gyUzNydmU1KzhUcXNqZ1pEVzJsMHFTRXNMN0MyTXJwcENYM1g3Rnc4TWU2N09aZGE3aUxSMDgvNFNzSThRRVgrOUEzYmJtZXdvUFNsSmRhNkgyNXY1RmpSMmxDdktMMHVxME81UVp2MW0zcmZtdTl1WTlxcnpLZHlUMWR3Wk1ISmpKZDdBb2VDcklJd0gzNGt4K1I1eWNHdkk3d0wyUVQ1SlBBalBCbldPTk0vZEFpRFhBM1BhaDlUOGU4ZkdlM25hOW5mTWJOWFdVamJtK1hYYWRMWHRUNnpNL3BxeWtHNVJUdXMweFM2TkJCaTJkM3o4VDJuaXpsM2tiZmRWL24wR3kydm9tK1NvQWVCbjdCNDI4ZUpiVWlScGNaN3FPc2FNVnVCa01Sc2NNWGlNTkNEbmRyTFplRlZUdlZWYlNqVXFQMnpEc3VsbEczRldTcE55Qi9PVnlHQ21IOFRiNktpVm1yU1RwVk1tcjBnaWZXVVhqYVdVbDNhaVkwSXhoczk5Sy9ZTWVsTllmSC9Gdm5pNTlWUXZpcnBMSnkxL1JJZW1PZTcyWVhoU1lZZHE4Y1BBQk5YYVVqcm5NNXF6UEtYT2dLbll5bWpzcjlNYUpuNnJMM09Kczh3QzRnYktHNHlwck9LNmt5QlZhdStERGlneE8wWkxFNnhVZStQL1p1Ky93dU1vei8vK2ZNMzAwbzE2dDRxYmlibU1iZDlON0NiMkVFZ2lHVGJLcHkrK1g5ZzNaYkFyWlRkK1E1THRKRnBKTk5vRVFJSVJRNDRBeEhRTzJjZTl5a1N6THRvclZwZEdVOC8xanBMRmtqYnFzc1RUdjEzVnhNWjVUNWo2NjdGdjNuUFBjejVPdkZ6ZitlNlFidlZPS0oxZVRNeGNwUFhHU2toS3lsZVRPbHNPV0VObHVzUXpzMTF4bXgweExSVG5MVlpBK0wrbytwa3daTXBUZ1NJNjZQVllzaGxVdVIzaDJoZGIya3pseXVOZlUzRllUdFRHdDg3aUdscVBLVENxVTE1MCszRXNBTUVnaE02RHQ1YXUxOC9Bcm1wWjNnUlpPdlVGdVI0cFdUTDlISGxlYVB0ajM1Mjc3MXpVZlVXUHJjU1c2czVTZlBsZEg2M2JKYXJFck4zV21wTzRyTHh5dTJTcFRwcHcyanpLVHBxcXFvVlI1SFNzMHRQanErcjI1TmhqK1lKdGUyZnBRcjAycUZzT21pK1orUVhhYlc5dksveDVaZVZFS3I4VDQzQWZmMUtMaTJ6UnYwdFc2Y3NGWDllejZiK3RFVTdsbUZWd3FTZHA1ZU0ySXhOblpyQndNK2VVUHRJN0lPUUdNRDRPdFhjdXFQOVRVN0tYS1Naa21xOFdoWUtnOThuRDFjTTFXbVdZb3N1L2htczFLVHNoUlh2cmN5QU9KM0xSdzNoN093OVZvU28rOXE5ZTIvU3J5Y1BkVU0vSXVVbEhPU3ZrRHJmcmJCOTlRVTF1MXBQQkthcHNPUHF0RFZSdDErZnd2cXlUM1BKa0s2WTBkRHl2Qm1hSXBXWXZWSG1qUi9tUHZEanRHait2a0RWanVDd0RvaXRxWTJoZ1lpd1pmUjI3V3ROenpsSjgrUnhzUFBDMUpLc2dJcjd6WXRkbTFNemVsZVNjcVAzMnVhaG9QS2NtZEk0OHJmUCt1Y3hEZlNQbGc3NTk3YllxVnBCVXo3bEdxdDBCVkRhVjZidjIzSS9WbVUxdTFYdC94YTVWVmI5SUZzeit0YzJiYzIvRXcvRTFOemxva2p6Tk5SMnEzcTZIMTJMQmpwSTRFeHA3QjFuY1NlWEk0cU8rQXNZbDZrbm9TR0EzakpkZjA5d3lFWEFQRUQ5TU1xYTY1UWdlcVB0RDJzdFc5am9zNzFhNkt0VnBZZUtPOHJneE56bHFrQThmZmx5Uk55VjRpcnl0RFRXM1ZPbmo4Z3o3UDRRKzJ5alNETWd3cnEwY0RRK0R6aHhlamNObzhNZ3pyb0NiazdmdzMxM1cxcmVHeVd1eWFsTGxRT1NuVGxlTEpWVkpDdHJ6T2RCbUdSZExKVlZXN2pnRTVIWFpWck5Xc2dzdVVrMUlpanlzOXNrTGloTlNaOHJqUzFkcGVwN0xxNkkxYUl5RmFEWk9lT0ZFV0k5d1F1S1RrZHBtaG5qOERtOVVoS2Z4emROaTk4cDJTanpzbklJaW1ycmt5OHRycnloaDY4T2lUSmRZQkFLYzZWTFZlRDc5eXUzNno1bU42NXYxLzFiSDZQVXIxNU91bXBUOVFja0p1ck1NRE1BckthemJyNmZjZWlLenNNQ0YxaHVaTXVxckxIb1pXVHI5WE55LzdvUllWM2FySldZdGtNYXlxUExGVDI4cGVpZ3g2SFFpYnhSbnBwRTkwWnlramFVclUvNHlPV1VTc0ZzZUlYZWRJeUVvdWpzUi9yRzZQcEpHNXBtaXp4SFhWSG1pUkpCa2R4U0NBMFJjeWc5cDUrQlU5OGM0WEl5dThualg1V21VbEYvZll0Nno2UTBtS3pLU1dtenBMVm90RFRXM1ZxbXV1aU96bjh6ZXF1bUYveDc3aDVibzdWOHdaenMzODlrQ0xIbjdsZGozOHloMTYvTzEvMGU0amEyVzN1dlNSczcraHd1eGxVWStabExsQWlhNU1CVU4rcmQvM1pJL3Rwa3k5di9jeGJTMTdRUTZiUjVmT3UxL1pLZE0wSS84aUJZSSs3U2oveDVEajdTb25kYnFra3prV0FFN1ZmKzNhc1YvMUpwa3laVEZzeWsyZElhbkxpam1uNU5qT2g2MFRVcWZMWXRpVW5KQWJHZlExbkh6ODdwNC82T0ZYYnRmL3JMMUgvOWo4WTdYNDZsU1l2VnpYTFBxM1h1dmNXUjB6NzIwLy9JK29kZmFKNXNONmZzT0Rhdk0zYUZydUJacVpmNG1XbGR3bGkySFZqc012eXg5c0czSzhuU2FraEg5ZWdaQ3Z6NXVKQU9JWHRURzFNVEFXRGJ5T0RPZXRyT1FpMmEzdThDcU1LU1VkMjdyUGxGNWVzMFdTbEo4V3psdDU2ZUhHMk1iVzQ2cHZxZFJRUGIzdS8ramhWMjdYSDE3L3BOYnQrYU5DWmxETHB0MmxGZFB2aWJxL3k1NmtxUjA1N1lOOVQwUWR5SGZnK0h0YXMvVm5NaVdkTStNKzVhUk0wNUxpMnlWSm16cCtKc05GSFFtTVhZT3A3OGlUUTBkOUI0eHQxSlBVazhCb0dFdTVackRQUU1nMXdQajMzUHB2NmZldjNhZmZyYjFYajZ5NVUwK3QrNG8ybEQ0MTRPWXlLZHdjdHJ2aU5VblM3SWxYUk42ZjAvRjZlL25xQWEycTFOQ3hpbUpXY3RGZ0xnR0FwQk1keis4TXc2TE1wS2tEUGk3Um5SVlpzS0ttOGVDSXhKS1pWS2hiVi95bkxwcnplYzBxdUZScDNnSTF0OVZvMzlHM3RlL28yeVB5R1FOVjIxU21xb1pTU1VhM1o0ekZFODZSSk8wKzh2cHBiWEtMVnNNNDdKN0k5blR2cEtqamxsTThlWkY5YkJaN2ovTUdncjJQWFE2RzJpTVRIVmdNMnFCT0YxWXd3eGtyWkFaVjFWQ3FGelo4VjljcytxWXlFcWZva3JsZjBGL2YvM3F2UzB3Q0dFOU12Yi92Y2VXa1RsZDJjb2tLczVkRmJsak5tWGhsWkpEVUd6c2Yxc0hqSDNUTEM1bkpSUVB1VGcrRTJpTXJlYTNaK2pQdFA3YnV0RnpONmRJNUczbHJlNzJPMWUrVk5GTFhaUFM1TmNHUkltbGtaM1lBTURUdGdSYTlzdVZudXVPY1g4aG1kV3BxOWxJZDc4Z0huY3FxUDlTc2dzdVVrVFJWVHB2blpFTkRsRlZ3eXFzM0t6T3BVUG5wYy9YaGdiOUdWbk00UENLenhabHFiRDJ1TjNZOHJHQW9vSm41bCtqY1daOVFkZU1CMWJjYzdiWm5ldUlrU1ZKRDZ6SDVnNzNQbnJ0dXoyTks4MDVVWHRvY2ZXVGgxMlVZVnIxWCtwaDhnZVpoUjV2aXlkT0VqdXMvV05YM2pGTUE0bDN2dFd1bk5uK2pxdXBMbFpWY3BMejB1YXBxMksrTWpwdWZwK2JqSXllMkt4anl5Mlp4S2lkMW1sSTZKbHVwYTY0WTFHUUt2UWtFZlRwVXRVRW5taXAwdzVMdktqT3BVTXVuM2EwM2R6N2NiVC9Ec0NpMTQrWmVkY09CWHMvWDJIcGNyMno1bWE1YStJQ1dUN3RMaG1GVmMxdU5OaDBZL3NOVmkySFY5THdMSklWL1RyM05NZ29BRXJVeHRURXdGdlZmUng2dTJhS1FHWlRGc0NvM2JhWXNobFVXdzZyNmxpTnFiS3ZxdG05NTlTYk5tM1Mxc2xOS1pMVTRsRGNDamJGZHRma2J0YlhzUlRYN2FuWFJuTTlyWnY0bE9sYTNwOGVEODdURWdzamtWdFY5UExnL1ZMVkJHMHYvb29XRk4rbnFqcngxcUdwRHBKbGtPS2dqZ2ZGaElQVWRlWEpvcU8rQThZSjZrbm9TR0Exaks5Y005QmtJdVFZWS8veUJ0c2drNnNPeHJYeTFaazI4WERrcDA1U2VPRWtXdzZxczVHSUZnajd0cWxnN29ITlUxRzVUY3NJRTVhYk5Vb0l6aFJVTGdVR29yTjBoMHd6Sk1Dd3FuckN5eDcyaDNuUTJYWVhNb0k2YzJCbDUzK3pvQ2JVYVBadWJPdG1pTktmYkxFNWRkdFlYNVhZazYxRFZScTNiODRkdXE1bm1wYzFSVWM2S0FjVTJVblpWckZWbVVxR0tjcFpyeTZIblpiWFlOVFZyc1NSendQbHBLSHFyWVFJQlgyU2ZQNzd4ejJwdHJ4Lzh5ZnNZdXV5MGV5TXJwQTJtV1JpRFErc2V6bmpCa0Y5cnR2eE1nWkJQcWQ0Q25WMTRTNnhEQWpDS2FwdktKVWtPZTBMa3ZhSUp5eVZKMncrL3JOS2o3L1JvT2sxT3lCN0VKNWhxNkJpNGxaRTRlWGpCanJLSkdRczBOWHVKSkduai9xZTd6RFl3L0d0S2NLYjJ1anFaeTU0VW1VV2dyNEhHQUVaUGU2Qlp6YjVhU1pMVGx0QmplK1dKblFxRWZESmthRUxhVEJWa3pKTWtsZGRzNnJGdjU0Mzc3T1FpWlNjWHkrMUlsbW1HZExobStEZkl1M3AzOXg5VTIxUW1tOFdwQzJaL0puTHp2bFBuYkNOMnE2dWZNNWw2ZmNkL3l6U0RNZ3lycWhwS3RhM3M3OE9PejJKWWRlNk0rMlRJVUhOYnpXbjkwZzFnL0loV3UzYlZ1V3BPWHRvczVhZlBreUZETlkySDFOcmUvUUZDTU9SWFpjY056dnkwT2NwTkM4L2VHUzF2RDBkRDYxRzl1Zk0za3FUcGVSZG9Zc2FDYnR0TjA1VFpjWGUxdjN4Y2VXS0hkbGVzamRTUWIrMzZiWjlORUFPMXFPaFdlVnpwTW1WcTQvNm5oMzArQU9NZnRURzFNVEFXOVZWSCtvTnRPbnBpbHlRcEwyMTJKRytWUldtTVBWcTNXLzVnbTZ3V3UzSlRaMFFhQjZJMTBRN0gvbVBydExOaWpTUnB4ZlI3SXF2dGRqSkRKMmRGdFZ1ZGZaNXI0NEcvcXE3NWlBekRxa0RRcHpkM1BqSWlNVkpIQXVOSGYvVWRlWEx3cU8rQThZZDZrbm9TR0ExakxkZjArd3lFWEFOZ2dCcGJqK3RRMVFaSjB2UzhDelV0Tjl4VXNmdkk2d051WU50MStGVkprdFZpMTdLU3UwNVBvTUE0NVFzMGE5L1JkeVJKMDNMUFY1cDNZci9IdUIwcG1qUHBTa25TdnNxMzVPdlNqQlFJdGttU1BLN1VxTWNhaGxXSjdxd2U3K2VtellvOEsxeTc3UmZkbXNza0tUa2haMkFYTklKS2o3NmpRTkNuOU1USlNrNllvTW1aaTJTM3VWVlJ1MTJOSFNzbm5nNjkxVEIxWFZhajdaeEFjN0FTWFptOWJwdVFPaVB5dXJxUnNjdW5DdzFtR0JNYVdvOXAvYjRuSlVsekpsMnA3SlJwTVk0SXdFaElkR1VxeWQxN1VXVXhyTXJwK1BmZTBHWDJicmM5U1pMVTd1ODVBL2ZFakFWeWRXd2ZxTExxalpLa2t0eno1TFI3KzR6blRGR1lzMXdYemYyY0pFTVZ0VnNqTitBN0RmZWE3RmFYcHVlZEgzWGJ2TWtma1dGWTVBKzJxYXptdzI3Yk9wZW5kWFpaNmhiQThHVWxGOGx1ZGZlNjNlTktWNUk3M0Z4NzZtb0hVcmhSb2FKbXV5UnBZc1o4SmJtekZUS0RxcWpkMW1QZnF2cDk4dm1iWkJoV3pjaS9SSkowdkdHZjJrZGcxWU91UW1aQXIrLzR0VXd6cE15a1FzMmIvSkZ1Mnp1WHp2YTZNbnJjN08vSzdValcrVE0vRldsb1NQSGtLYzFiTUt6WVhQWkVYVDcveThwT21hYVFHZFRyTzM3TkNyb0FobHk3ZHRYWllKYnF5Vk4rK2x4SnZUZU5kYTZPazUxU29zeklTbWRiaGhaOEgwcVB2Uk41SUhMdXpQdmt0SFd0NDh6SUErTVorUmYxT2dHQkpCWGxyRlR4aEhNaWY1NmF2WFJZY1JtR1ZVdUtiOWZjU1ZkTGtqYnUvNHRxbThxR2RVNEE0d08xTWJVeE1OYU1aQjJaNXAybzNOU095UWVxZTlhUnBoblVrZHB3aml2TVdTR1hQVkVoTXhCNWJ5Uzl0K2N4TmZ0cTViQWw2TnlabitpMnJiYTVQRElaMXV5SmwvVjZEb3RoMDVMaTI1WGlDYS9ZYTdNNk5URmovckRpb280RXhwN2gxbmNTZVhJd3FPK0FzWWQ2a25vU0dBM2pOZGYwOVF5RVhBTmdNTFllZWxHU05EVjdpUXB6bGtveUJ6WEJXMDNUSWUycGZLUGpIRXUxY3ZvcUdVYmZRL2l0VVZaUUF1TFZodEluMVI1b2tkVmkxK1ZuZlNueWV6a2F0eU5abDgvL2tsejJSUG44VFZxLy82bHUyenZ2TDltdDdtNE5TNTFtNWw4VWRWeXQyNUVvS2Z4Y0x4RDBkZHRteUZCSjdybUR2cTYrbkJ5TDIvdjRYMyt3VGFYSHdzMTNoVG5MVkR4aHBTUnBWOFdySXhwTHAvNXFtTmIydWtqajE5eEpWL1Y3cm1qeTBtWXAxWlBmYzM4Wk9tdnlOWktrbzNXN2Vxd0VPWkNmRndhR0JqT01HVnZMWHRMeCtuMHlaT2o4V1ora2VBTEdBYTg3UXpjdi80RXVtUDBaVGNsYUxJOHJYVmFMWFc1SGl2TFM1dWp5K1YrT0ZBbzd5bCtPSE5mWjVUNHovMklsSjV3c0ZDZGxMdFI1c3o2cFFLaDc4ZGFmcllkZWtqL1FLcmNqV1ZjdCtGcGtBRytuVkUrK3pwbHhuMmJrWHp6VVN4MFNpOFVtcThVdXE4VXVwejFScVo1OFRjKzdVTmN1K3BZdW5QMVoyU3hPSGEzYnBaYzMvN1RMNm1WaHc3OG1VOHRLN3RLTUxzV3l6ZXJVZ3FrM1JBcS9UUWVla1QvUWZWV0t6bGtQRXQxWmtaVTJIRGFQK2x5M0ZrQy9DdExuNmJhVlA5V1M0anNpczZGWUxRNTVYUmtxeWxtcHF4WThJTU93S0JEMGFXL2xtMUhQVWQ1eFEzOXFWbmpsdzZNbmR2WDRzaXRKcHN6STROckpXV2QzSER1eUsrWjBxbTQ0b0sxbEwwbVNGaGJlcE5RdWcxL0xxemVwdnVXSUpPbml1Vi9Rb3FLUEtzV1RGODZKTm8reWtvdTF1T2cyM2JyaUo4cE5tNlc2NWdvZHF0b2d1OVdscXhZK29FbVpaOHRxY2NqalRPc3g4MldZSlpKamJWYW5QTTQwNWFmUDFkS1NqK21qSzMrcXZMUTVDb2I4ZW0zYkw2TU9OZ1lRZjRaYXUzWlYwM2hRTGI0NkdZWlZrek1YU3VvOXgzYXVtcE9ST0VWZVY0WUNJVjlrVmJPUjl0YXUzNm85MENLM0kwVXJwdC9UYmR2V3N2RERrcXprWWwyNzZGdWFtTEZBYmtleUxJWk5YbGVHaWllY280K2MvVys2WVBhblpiWFl0TDE4dFlLaGRoVlBPRWNYelA2MHZLNE1XUzEycGZleXNtNW5MZzcvTEpPVmxWeXNzeVpmbzQrdStNL0lUY2x0WlM4eGN5ZUFDR3BqYW1OZ3JCbUpPckp6a0Y1RzBtUWx1ak1WQ1BsMHRHNVgxSDA3NjhqT3ZGVjVZdGVnNzVjT2hEL1lHcG14UFQ5OXJxYm5YUmpaNXZNM2FVOUhEcDR6OFNwZE5PZno0UVlTbTFzMnExTXBuanpObVhpbGJsbnhZODJkZEpYOGdWYnRPQnkrOW5ObTNLZDVrNjZXdythUncrWlJpaWN2NnVkVFJ3TGp4MGpVZCtUSlUxSGZBZU1KOVNUMUpEQWF4bXV1a1hwL0JrS3VBVEFZUit0MnFicnhnRnoySkRsc0hwVlZiMUpEYS9TRzI5Njh0Zk8zT2w2L1Q1STBJLzlpM2JMOFI1cFZjSmxTdlFWeTJyMXkyUk9WNXAyb2Fia1g2SXI1WDlYOEtkZWVqa3NCeHFUR3RpcTl1dlVYQ29iODhyalNkY09TLzlEU2tqdVVsVndzbHoxSmJrZXlNcE1LdGJEd0p0MnkvRWZLU0p5aVFNaW5OVnQvcnVhMm1tN25PbGEvUno1L2s2VHc3L1N1SzZKTnpscWtSWVczUnExTDZqb2EwNndXaDg0dXVpWFNKT3EwSitxQ09aOVZxcmRuVTlUd3JqazhGbmRpeGp3bE9GTWluM1dxenBYcHAyUXRWbTdhTExYNUczWHcrQWZEK3V6aDFEQWI5LzlGa3BTWE5rY1h6dmxzdDJlVGhtRlJidG9zWGJYZ0FhVkZhU0xyM09lS0JWK05URmdnU1I1bm1pNmVkNzh5a3dwbHl0VDcrLzdjNDdpQi9yelFQMXVzQXdBR3p0UWJPLzViTnl6OWR5VzVjN1NrK0RhOXMvdjNzUTRLd0hDWTRabCtpbkpXcUNoblJmUmR6SkEyN0g5S0I2dldSOTc3OE1BenlrMmRJWThyWFRjdi82R2EyMnJrdEh0bHQ3cTB2WHkxTWhJbkQycWx3MlpmclY3WitwQXVtWHUvMGhNbjY3ckZENnJOM3lpZnYxRXVlMUtrby8ydG5iOFozdlVPMG5XTHY5UHJObit3VFZzUHZhaU4rLzhpVTJhUDdjTzlwdnFXU2gycjI2dVYwKy9WMHBJNzFkYmVxQVJuaWl4R3VIVFlXL21tTmg5OHJzZHg1VFdiMWV5cmxjZVpwcXNXZkUwdHZucTVIRjc5YnUyOXpJQUpESU1wVTA1N291Wk91cXJYMlQzYUF5MWFzL1ZuYXZiVlJ0M2VlVVBmYmd2UEJ0emJpam5oYlpzMU5YdXA3RlpYNU0rbnkvclNKelE1NjJ3bHViTjF3YXgvMWwvZi8xZVpabEFoTTZqVm0zNmtLK1ovVlludUxKMDErWnJJTENUZG1kcGIrYWJlM3ZVN2hjeUFybHJ3TldXblROT2w4LzYveUI2dmIvOVZaQ2FvVHBNeUYyalZoYjNYa3Nmcjkrbk5uWTh3VXh5QWs0Wll1NTZxdk9aRFRjdTlRSGFiVysyQkZoMnIzeHQxdjdybUkycHFxNWJYbFNGSk9sSzdReUV6TVB6cmlLTEZkMEx2N1gxTTU4eTRUNFU1eTNYZytQczZjUHg5U2VHNkx6bGhndVpQdVZhWlNWTjEyVmxmakhxT3ByWnF2YjNyZHlxcjNxZ2pKM2JvNGptZlYxSE9TaFhsckl4cy85TmJuKzkyak1PVzBHY3VibXFyMXJvOWorckE4ZmRHNkVvQmpBZlV4dFRHd0pnekFuVmtmVXVsR2xxUFJWYndPVks3bzlkN2JaMk5zSjE1Ni9CcHpGdmwxWnRVZXZRZEZlWXMxOUtTTzNXNFpvdWEycW9sU2UvcytwMDh6bFRscDgvVjFPeWx2YTV3ZTZ4K3I5N1k4V3ZWTlI5Uk1PVFhuSWxYYW5IeDdWcGNmTHNrYVUvbEczcDkrNis2SFVNZENZd3ZJMUhma1NlNzUwbnFPMkNjb1o2a25nUkd3empPTlgwOUF5SFhBQmlNYldVdjZmeFpuNDY4SHF4Z3FGM1BiL2lPVmt5L1J5VzU1eW5KbmFQbDArN3VkZitxaHRJaHh3cU1SK1UxbS9UQ2hnZDEvdXhQSzhtZHJUa1RyOUtjaWIydmtyVnV6eDlWVWJ1MXgvdkJrRi9yOWo2cTgyWitVc2tKRTNUajB1L0o1MitVWVZqa3NIbTArZUN6eXMrWXAzVHZwRzdISGF2YnJZcmFiY3BMbTYyekpsK3JXZm1YeWhkb2x0ZVZMcCsvV2UvdGVhekhoTDdEc2J2aU5jMHF1RXh1UjRwdVgvbHp0YlkzcUxHdFNzOSs4TTF1K3gydjM2Y1RUZVdSUnJudDVmOVF5QXdPK1hPSFc4TWNxdHFvOWFWUDZPekNXMVNZdlZ5RjJjdlYzRmFqUU1ndmp5dFZOb3RUa3FtZ0diMU8zSGYwSGFWNUMzVFY3NWYvR2dBQUlBQkpSRUZVd2dmazh6Y3BFR3FYeDVrcXlaQXBVMi92L0syTzFlM3VjZHhBZjE3b0h3MW1HRk5PTkIvV2h3ZWUwY0twTjJsV3dhVTZlSHk5anB3WStlV3hBWXlPeXJwZCtzZm1IMmxTNWtKbEpFMVZraXRMTnF0VC9tQ2JHbHVQNjhpSm5kcFY4YXJxbWl1NkgzZGloNTU1L3h0YVdIaVRNcE9teU8xSVVsM3pFZTA0L0xKMlZhelZOV2YvMjZCak9WeXpSVSsrK3lYTm5YUzFDakxteXVOTWw5M3FVbXQ3dlk2YzJLNjlsVy9wVU5XR2ticjBRZk1IMjlUbWIxUnRZNWtxYXJkcFgrVmI4Z1dhK3p4bXVOZjArbzVmcTZwaHYyYmtYNlRraEFrS0JIMnFidGl0blJWcnRQL1l1cWpIQkVOK3ZiRGgzN1ZzMnAzS1NpcVV3KzVXVmNPQllSV3NBS1F0QjE5UWk2OU8rZWx6bE9hZEpLOHJUUmJES2wrZ1dTZWFLM1M0ZW90MlZyd3FuNyt4MTNNMCsycFYyMVFXK1RKWlh0MzdUZnF1MjlyOERhcHVPREJ5RjNPS1lNaXZOM2I4dDY1ZStIV2xKMDdXZ2luWGEwUEgwdVQxTFVmMTVMdGYxb3k4Q3pVNTYyeWxlUXZrc0NXb1BkQ3FwcllhVmRSdTFkN0t0N29OaEhoeDQvZTBzUEJHRmVZc2w5dVJwT2EyV2pXZE1oUE5xVXd6SkYrZ1NVMXROVHA2WXBjT1ZxMC9iYXNFQVJpN2hscTducXFzS3R4Z0pra1Z0ZHQ2ckVUYlZYbjFaczNJdjBqUzZYMjRLa203S2w1VlljNHk1YWJPMHNvWnExUjVZcGZhL0EyU3dnMFBoNnJXYTBiK1JjcEptUzZ2SzEyU29kYjJldFUwSHRTaHFnM2FXL2wycEFIdTRQRVA5TUxHLzlEQ3dodVZtVFJWWmlnVW1ZMnZkNmJhQXkxcWJhL1g4ZnBTbFZkdjF2N2o3OG1ramdSd0NtcGphbU5nckJteE9yTDZRODB1dUZ4UzM3VmhVMXUxNmx1T0tEa2hWMUxmT1c0a3ZMMzc5OHBMbnkyWFBVbm56L3FVbnQvd29DUXBFUExwcFErL3B5bFppMVU4WWFVeWtxYks3VWhTTUJSUWkrK0VqdGJ0MFlGajY3bzE3cTdiODBmVnQxUnFWc0ZsU25KbnF6M1FvaE5ONWYxRVFCMEpqSFVqVWQ5SjVNbmVVTjhCWXgvMUpQVWtNQnJHZTY3cDdSa0l1UWJBWUpRZWZWZUxpMjZYejk4NDVOV2dPNThEYkQzMG9rcHl6MU51Mmt3bHVqTGtzSGtVTlAxcThaMVFUV09aeXFzLzFMNmo3NDd3RlFCajM3SDZ2WHJpblMrcUtHZTVKbVV1VkdiSDcrN084UXZWRFFjMElYV0duSGF2Vmt6N3VCS2NxZHE0LzY4OWZ1ZnVPZks2ZlA1R3paMTB0ZElUSjh0cWRhaXU2WWkybDYvV25zbzNsSjh4TCtybnI5NzBRODJaZUtXS0pxeFFranRMVm90ZGV5dmYxdnJTSjVTY2tET2kxMXJiVktiVkgvNVFDd3R2VXFvblR6YXJvOWZubExzcTFtclp0THNpcjBmTzBHcVlEdzg4b3lNbmRtcDJ3V1hLU1ptdUJHZUtncUdBR2x1cmRQUkVlQXh5WGZPUnFNZjZBMjE2OW9OdmFzSFVHelUxZTRrU25LbHFiYTlYNVlsZDJuem91VjUvQm9QNWVhRnZobW1hUFpjOVFWeDUrSlhiWXgzQ3FQdW5peCtMZFFqQXVCS1BlV1M4bWp2cEtpMHB2a1AxTFVmMHhEdlJWNmNZVGVScmpDZmt5dmhHUGdQT0hPVGorRVV1QnM0YzVPTDRSajdHV0VYdWlsL2tMV0JneUpQeGl6d0pEQXg1TW42Ukp6R2F5RFh4aTF5RDhZUmNObnprQkp5SlJ1dmZkb0l6UmVmUCttZmxwYzJSSk5VMEh0VGFiZitsRTgySFIrWHpZMkZoNFUxYU1PVUdIYTNicGVmV2Z6dlc0UXpKWldkOVNSTXo1bXZuNFRWNmE5ZHZZaDFPWE9kUlM2d0RBQUFBQUFBQUFBQUFBQUFBQUFBQUFBQUFBSWFxeFZlbkZ6ZitoOTdkL2I4S2h2eEtUNXlzNjVkOFYzTW5YUzNKaUhWNEk4NHdySnFSZDZHazhLcXR3SERaWWgwQUFBQUFBQUFBQUFBQUFBQUFBQUFBQUFBQU1GemJ5dit1YmVWL2ozVVlwMTNKaEpWeU8xTFUybDZ2MHFQclloME94Z0ZXTUFNQUFBQUFBQUFBQUFBQUFBQUFBQUFBQUFET1lIYWJXNUtVblZ5aUpjVjNTSkkybEQ2bGtCbUlaVmdZSjFqQkRBQUFBQUFBQUFBQUFBQUFBQUFBQUFBQUFEaUQzYmowZTNMWnZiSmJ3NDFtQjQ2L3A1MFZhMkljRmNZTEdzd0FBQUFBQUFBQUFBQUFBQUFBQUFBQUFBQ0FNMWh6VzQwU0hDbHFhcXZXenNPdmFQUEI1MklkRXNZUkdzd0FBRURFbGtNdmFNdWhGMklkQmdBQUFBQUFBQUFBQUFBQUFBQUFBSUF1bmx2LzdWaUhNT0pXYi9waHJFTkFCMHVzQXdBQUFBQUFBQUFBQUFBQUFBQUFBQUFBQUFBQXhBWU5aZ0FBQUFBQUFBQUFBQUFBQUFBQUFBQUFBQUFRcDJnd0F3QUFBQUFBQUFBQUFBQUFBQUFBQUFBQUFJQTRSWU1aQUFBQUFBQUFBQUFBQUFBQUFBQUFBQUFBQU1RcEdzd0FBQUFBQUFBQUFBQUFBQUFBQUFBQUFBQUFJRTdSWUFZQUFBQUFBQUFBQUFBQUFBQUFBQUFBQUFBQWNjb3dUZE9NZFJBQUFBQUFBQUFBQUFBQUFBQUFBQUFBQUFBQWdOSEhDbWFJaVUyYnR1bStlKy9YYzgrdWpuVW9BREJxUHZoZ2srNWRkYjlXcjE0YjYxQUFZRlNGUWlIOTVNZS8wdjMvOGcwZFAxNGQ2M0FBSUM2OTllWjd1dS9lKy9YRzYrL0dPaFFBaUd2VXhnREdHdklXQVBTdXJjMm43ejc0VTMzMUt3K3F2cjR4MXVFQXdCbUplaExBYURoK3ZGcjMvOHMzOUpNZi8wcUJRQ0RXNFFBWTV4Ny8welA2NUQ5OVVYdDJsOFk2RkFCeHpEUk52ZkQ4eTNyempYV3hEZ1hqakMzV0FTQStmZnBUWDlHMmJidjAvSE12cS9UQU9mSjRFbUlkRWdDY2RsLzQzQVBhdG0yWFhuaitaWlVlZUovY0J5QnV2UDNXKy9ybXYvMVFrdVJ3MlBYOUgveHJqQ01DZ1BqemhjOC9vTDE3RDJqTm1yZTBaKzg3c3R2dHNRNEpBT0lTdFRHQXNZYThCUUM5ZStxcDUvVDk3LzFja2xSUWtLZlBmUGFlR0VjRUFHY2U2a2tBbytISFAvcWxmdlBJbzVLa2twS3B1dm9qbDhZNElnRGpWVmxaaFQ3eFQvKy9KS20rb1ZHUC8vblhNWTRJUUx4NjlORy82Tk9mK29vazZZVVhIOVU1NXk2TmNVUVlMMWpCRERGUlY5Y2dTV3BwYWRXSkUzVXhqZ1lBUmtkRlJhV2tjTzVyYi9mSE9Cb0FHRDNIamxWRlhsZFYxY1F3RWdDSVgyVmxGWktrbXVwYWhVSm1qS01CZ1BoRmJReGdyQ0Z2QVVEdmFtcE9SRjRmclR3V3cwZ0E0TXhGUFFsZ05OUjNqRVdVcExyNmhqNzJCSURocWFtcGpieXVPRndadzBnQXhMdmRPL2RGWG0vYXREMkdrV0M4b2NFTUFBQUFBQUFBQUFBQUFBQUFBQUFBQUFBQUFPSVVEV1lBQUFBQUFBQUFBQUFBQUFBQUFBQUFBQUFBRUtkb01BTUFBQUFBQUFBQUFBQUFBQUFBQUFBQUFBQ0FPRVdER1FBQUFBQUFBQUFBQUFBQUFBQUFBQUFBQUFERUtSck1BQUFBQUFBQUFBQUFBQUFBQUFBQUFBQUFBQ0JPMFdBR0FBQUFBQUFBQUFBQUFBQUFBQUFBQUFBQUFIR0tCak1BQUFBQUFBQUFBQUFBQUFBQUFBQUFBQUFBaUZNMG1BRUFBQUFBQUFBQUFBQUFBQUFBQUFBQUFBQkFuS0xCREFBQUFBQUFBQUFBQUFBQUFBQUFBQUFBQUFEaUZBMW1BQUFBQUFBQUFBQUFBQUFBQUFBQUFBQUFBQkNuYURBREFBQUFBQUFBQUFBQUFBQUFBQUFBQUFBQWdEaEZneGtBQUFBQUFBQUFBQUFBQUFBQUFBQUFBQUFBeENrYXpBQUFBQUFBQUFBQUFBQUFBQUFBQUFBQUFBQWdUdEZnQmdBQUFBQUFBQUFBQUFBQUFBQUFBQUFBQUFCeGlnWXpBQUFBQUFBQUFBQUFBQUFBQUFBQUFBQUFBSWhUTkpnQkFBQUFBQUFBQUFBQUFBQUFBQUFBQUFBQVFKeWl3UXdBQUFBQUFBQUFBQUFBQUFBQUFBQUFBQUFBNGhRTlpnQUFBQUFBQUFBQUFBQUFBQUFBQUFBQUFBQVFwMmd3QXdBQUFBQUFBQUFBQUFBQUFBQUFBQUFBQUlBNFJZTVpBQUFBQUFBQUFBQUFBQUFBQUFBQUFBQUFBTVFwR3N3QUFBQUFBQUFBQUFBQUFBQUFBQUFBQUFBQUlFN1JZQVlBQUFBQUFBQUFBQUFBQUFBQUFBQUFBQUFBY1lvR013QUFBQUFBQUFBQUFBQUFBQUFBQUFBQUFBQ0lVelNZQVFBQUFBQUFBQUFBQUFBQUFBQUFBQUFBQUVDY29zRU1BQUFBQUFBQUFBQUFBQUFBQUFBQUFBQUFBT0lVRFdZQUFBQUFBQUFBQUFBQUFBQUFBQUFBQUFBQUVLZG9NQU1BQUFBQUFBQUFBQUFBQUFBQUFBQUFBQUNBT0VXREdRQUFBQUFBQUFBQUFBQUFBQUFBQUFBQUFBREVLUnJNQUFBQUFBQUFBQUFBQUFBQUFBQUFBQUFBQUNCTzBXQUdBQUFBQUFBQUFBQUFBQUFBQUFBQUFBQUFBSEdLQmpNQUFBQUFBQUFBQUFBQUFBQUFBQUFBQUFBQWlGTTBtQUVBQUFBQUFBQUFBQUFBQUFBQUFBQUFBQUJBbktMQkRBQUFBQUFBQUFBQUFBQUFBQUFBQUFBQUFBRGlGQTFtQUFBQUFBQUFBQUFBQUFBQUFBQUFBQUFBQUJDbmFEQURBQUFBQUFBQUFBQUFBQUFBQUFBQUFBQUFnRGhGZ3hrQUFBQUFBQUFBQUFBQUFBQUFBQUFBQUFBQXhDa2F6QUFBQUFBQUFBQUFBQUFBQUFBQUFBQUFBQUFnVHRGZ0JnQUFBQUFBQUFBQUFBQUFBQUFBQUFBQUFBQnhpZ1l6QUFBQUFBQUFBQUFBQUFBQUFBQUFBQUFBQUloVE5KZ0JBQUFBQUFBQUFBQUFBQUFBQUFBQUFBQUFRSnlpd1F3QUFBQUFBQUFBQUFBQUFBQUFBQUFBQUFBQTRoUU5aZ0FBQUFBQUFBQUFBQUFBQUFBQUFBQUFBQUFRcDJnd0F3QUFBQUFBQUFBQUFBQUFBQUFBQUFBQUFJQTRSWU1aQUFBQUFBQUFBQUFBQUFBQUFBQUFBQUFBQU1RcEdzd0FBQUFBQUFBQUFBQUFBQUFBQUFBQUFBQUFJRTdSWUFZQUFBQUFBQUFBQUFBQUFBQUFBQUFBQUFBQWNZb0dNd0FBQUFBQUFBQUFBQUFBQUFBQUFBQUFBQUNJVXpTWUFRQUFBQUFBQUFBQUFBQUFBQUFBQUFBQUFFQ2Nvc0VNQUFBQUFBQUFBQUFBQUFBQUFBQUFBQUFBQU9JVURXWUFBQUFBQUFBQUFBQUFBQUFBQUFBQUFBQUFFS2RvTUFNQUFBQUFBQUFBQUFBQUFBQUFBQUFBQUFDQU9FV0RHUUFBQUFBQUFBQUFBQUFBQUFBQUFBQUFBQURFS1JyTUFBQUFBQUFBQUFBQUFBQUFBQUFBQUFBQUFDQk8wV0NHbUZpOFpMNGtLVHM3VTNsNUUySWNEUUNNamdVTDVrcVNpb3VuS0RVMU9jYlJBTURvV2JSNGZ1VDFpaFdMWWhnSkFNU3ZzeGVkRmY3LzJmUGtkRHBpSEEwQXhDOXFZd0JqRFhrTEFIcTNZUDZjeU9zbFN4ZkVNQklBT0hOUlR3SVlEWXNXbnhWNXZYalIvRDcyQklEaG1UVnJtcEtTRWlWSkN4Yk9qWEUwQU9MWjVDa0ZrZGZUWnhURk1CS01ONFpwbW1hc2cwRDg4Zm5hdFdQSGJrMmRPbG5KeVlteERnY0FSa1ZibTA4N2QrNVJVZEVVSlNaNll4ME9BSXlxaW9wS05kUTNhdnFNWWhtR0VldHdBQ0R1dExTMGFzK2VVcFdVRkNvaHdSM3JjQUFncmxFYkF4aHJ5RnNBMEx2UzBvTUtCb0lxbVZZWTYxQUE0SXhGUFFuZ2RETk5VN3QyN2xWU2NpS1QzUU00N1dwcjYxUmVYcUdaTTB0a3Q5dGpIUTZBT05YUTBLZ25uM2hXRHFkVHQ5NTZqUndPSmhyR3lLREJEQUFBQUFBQUFBQUFBQUFBQUFBQUFBQUFBQURpbEMzV0FXQndtbjZiSHVzUTBBdnZxcHBZaHdDTUduSVJZb1ZjaTdHSW5JbXV5R05BN0pDUDBZbGNETVFPdVJoZGtZOHhGcEMzMEJWNUMraUpQSW11eUpOQVQrUkpkRVdleEdnZzc4UXZjZ3lHaXJ5QjBVU3VHdnZJR1VEZnhrT2VzOFE2QUFBQUFBQUFBQUFBQUFBQUFBQUFBQUFBQUFCQWJOQmdCZ0FBQUFBQUFBQUFBQUFBQUFBQUFBQUFBQUJ4aWdZekFBQUFBQUFBQUFBQUFBQUFBQUFBQUFBQUFJaFROSmdCQUFBQUFBQUFBQUFBQUFBQUFBQUFBQUFBUUp5aXdRd0FBQUFBQUFBQUFBQUFBQUFBQUFBQUFBQUE0aFFOWmdBQUFBQUFBQUFBQUFBQUFBQUFBQUFBQUFBUXAyZ3dBd0FBQUFBQUFBQUFBQUFBQUFBQUFBQUFBSUE0UllNWkFBQUFBQUFBQUFBQUFBQUFBQUFBQUFBQUFNUXBHc3dBQUFBQUFBQUFBQUFBQUFBQUFBQUFBQUFBSUU3UllBWUFBQUFBQUFBQUFBQUFBQUFBQUFBQUFBQUFjWW9HTXdBQUFBQUFBQUFBQUFBQUFBQUFBQUFBQUFDSVV6U1lBUUFBQUFBQUFBQUFBQUFBQUFBQUFBQUFBRUNjb3NFTUk4NHgveXZ5cnFwUndqVnJSdTB6YlpPdmxmZk9BM0pmK21mSnNJN2E1d0k0czFreXpwSjNWWTI4cTJwa3VMTmlIUTRBQUFBQUFBQUFBQUFBQUFBQUFCaEQ3TE0vRXg0WGZlTzZXSWNDb0lPdDhCWWxYTE5HM3J1UHlIdFhtV3pGdDhVNnBET0crNUkveWJ1cVJzN2xQNDUxS0JpRGJMRU9BTEZsblhDTzNGYzhJMGtLN1AyVDJ0NzhiSXdqR2hwYjRZMlNJMG5XL0l0bGVQTmxOaDZLZFVnQSttTlBsTDNrVHRrbVhTRkx5blFaem1RcEZKVHBxMUhveEc2MTczeEV3YksveHpyS1FmSGN0bE9HTzB1Kzl4NlFmL3V2dW0xem5mK0liRk92VjZEc1JiVzk4ckVCbjdQenVHN01rTXoyT3BrdHh4UTgvcjRDWmFzVkxGODlFcGNBNEF6VVYyNDVsYTM0TnJuTytZVVU5S25wOTdtU0pHdkJKWEpmOHJna3FmVWZ0eXA0K0pWZWozZXVmRWoya2p1bFFMT2EvbGdvaGZ4Ujk3UG1YeHh1N0pmVTh2d1ZDaDEvZjhEWDBaMHB0VGNxVkxkYi9nTi9rMy9YYjZXZ3IrOFRPVkxrbkhlL2JCTXZsK0V0a015QVFyVTcxTDdyZHdyc2U3emZPRHJacDM4OCtwZG9mNlBNdG1vRnF6Y3JlT1ExK2ZjOUpRVmJCM3hlQU9QVFlHbzV3MXNnenkyYkpFa3R6MTJtVU5WNnlaNG83NTM3Sk1NbS85YWZ5L2ZCTjNzOTNsWjRpMXpuL1RKOC9QT1hLM1Q4ZytnNzJyM3kzbGtxR1RhMWIvaXUyamYvWk1EWDBVT2dXYUhHTWdVUHIxSDd0ditTMlhxczd4TVpWdGxuckpLOTZGWlpVa29rdzZaUTB5RUY5aitqOWkwL0cxVGVqUHI3SWVTWDZhdVYyVml1d05GM0ZEandWNFZxdGd6NG5BREdMMnJqVTFBYkEyYzg2c2hUTDNKazZraExjbkgwd1R6QlZwbHR0UXJWN1ZhdzhtMzU5LzFaWmt2bGdNNEpJRGFvNzA1QmZRZmdGTlNUcDE0azlTUXdHaXhaaStXWWRxZXNXVXRrZUhJbHExTUt0Q2pVZEZqQlkrL0s5OEczSkgrVG5JdStKZnVjejBwbVFFMS9MSkw4amIyZTAzUHpCaG1Ka3hXc1dLdlcxVGYxdXA5ejBUZGxuL081Zm11MmJ1Y2VvVnJNa2pKTmpubjN5enBocFF4M3BzejJCb1dPZjZEMkxROHBlT3k5ZnVQb1JDMkdlSENtZkJjRE1BN1l2ZkxldGtPeWVXUTJIbEx6a3dzR2RKaGp3VmZsT090TDRULzRHMlVHZlRLY2FhY3hVUFNHNzFmakR5dVl4VGw3eVIyUjE3WXAxMHAyYnd5akdicjJyVDlUc1BJTnRXLytDYzFsd0JoZ3pWNHF6MDN2eTdua1FWbHpWc2h3cFV1R1RiSTZaU1RreXBwM2dleFRyb3QxbUdjdXd5TERtU1pMNmd6WnA5MHQ5eVdQS2VIR2RiTG1ySWgxWkQxWTB1ZktzZUQveUpJeHNNSWZ3TWdMSG5remNtUGFsbmRCbi92YThpL3FlT0dSTlh0SjcvdmxuaHQrMFY0ZmZrQTVaSWJrU0pJbGE1R2NTeDVVd2tmK0lUbFNldDg3SVZlZTYxK1hmYzVuWlhnTEZLcmZJN1AxdUN4WmkrUTY5Ly9LdWZ5SHc0aWxnejFSUnVJVTJhWmNKK2VLbjhyejBTMnl6N2gzK09jRkVOLzhqWkdIajliK2NuSEJKU2RmNTEzWTYzN1duT1hoR2xwUzRQQXdWeEMzZWNLMTVaelB5blBEMjMzWGJvWkY3a3NmbDNQcDkyVEptSzlROHhHRjZ2ZktrbFFveC93dksrSHFGeVNyYTNqeFdPd3kzTm15WkowdHg5elBLK0hhdFhKZjltUjRjQjBBREFPMThTQlJHd094UngwNU9GYTNERStlckhrWHluSDJ2OHB6eTBZNWwzMWZzcnFIZDE0QVp5enF1MEdpdmdQaUQvWGs0RkJQSXQ1WjdIS2Q4M01sWFAyU2JNVjN5RWd1a213SmttR1Y3SW5oZjYvVFY4bHdaVXFTQXVYL0NCOW4yR1NiY0U2dnB6V1NpMlFrVHBZa1dYT1c5Zmx2MWRweG5tRGxXd05xTHV2ZDRHb3hhKzc1U3JoMnJXeUZOOHV3ZWNLVDNwbEJXUXN1ay92SzU2TTN5UTRXdFJqR2tUUDd1eGlBc2NRKzVUcko1cEVrR1ltVFpKMXdici9IR081c09lYmRMMGxxLy9BSGF2ckRaRFUvTmszK1hmL1Q1Y1NKc2hYZUpNZUNyNTZXdURFQVkrWDdGWDlYZW1BRnMzaG1UNVJ0OHRXU0pMUHhvSXpFeWJKUHZWNyszWCtJY1dDREZ6cStYcTB2amNBWE9RQ25uZUdkR0o1dHhPNlYyWGhRN1ZzZVV1REltekxicW1UWUVtUkpLWkd0NEhMSk5zeWJ2K05Nc096dmFsMjdLdndId3lyRGtTeExjckdzZWVmTFhuS25MTW5GY2wveGpIenJ2eTMvMXAvSE50Z3VFcTU1UlRLc0NsWnRpSFVvUVB3S3RpbDQ1QzFaQ3k3cDgrR2hKVzJPaklRSmtUOWI4eTRJMzdpUHd0cHhZeTlROFpwa2hnWVZUcmZaaUsxdVdaS0w1Smo3T2RtbTNpaEwybXk1VnZ4WWJXdWozMGgzbnYxMUdaNThoZXAycTNYMXpUS2JLeVJKdHVJNzVEcm5aN0pQWHlYL3J0OHJWTHR0NEFHMU42anBUOU1qZnpUc1NUSzgrYkxtTEpWOTJsMnlKSmZJdWV3SHN1YWVxN1pYNzVYTXdLQ3VGd0E2QmNyL0lXdk9DbG5TWnNsd1pjcHNxK3E1azJIcDloREdsbmVoMmovOGZ0VHpkVDVrTWR1cUZLclpQTGhZdXM1NGJGaGxKRTZTdmZBbU9lYitpK1JNbGZ1aS8xSHprNHVrVUh2UHp5MjZUZGE4QzZWQWkxcFgzNnpnc2ZCTVZKYTAyVXE0OGpsWjB1ZkpQdjNqL2M0OGZ5cmYrOStRZitjajRUOVlIREtjcWJLbXo1VnQwaFd5VGIxQjFyd0w1Ym51RGJXdXVWdkJ5amNHZFc0QWlLQTI3aHUxTVhCR29vN3NXOHV6bHloMFludkhoeVRJNHM2U0pYT0I3RVczeURyaFhObG4zQ2RyN25scWZla0dtUzFIQm5WdUFHTUE5VjNmcU84QWlIcXlQOVNUd0VuT0pRL0tWbnk3SkZPQnZZK3BmZmNmWlRic2x4bHFsOFdkSTB2V0lqbW0zUm5aUDNoc25kVGVJRG1TWk0yL1FJR3lGNk9lMTVaL3NvRlZWcGVzT2NzVnJIaTE1NDZPWkZuUzUwcVNBdVc5cjRiVW0rSFVZcTZWUDVXc1RnWDIvMVZ0YjMxZUNyUkloazNPNVQrU2Zkckg1Rno2ZlFVT1BDdVp3WUVIUkMyRzhld00reTRHWU95eWw0UnJDN1B4Z0l6RUtiS1gzTkh2ZUFCcjFxTHdwQmNodjlvMy9lamtoa0JMNUtWajVpZmtXUGcxaGFvM3FYM2o5MDVMN09ocExINi80dTlLVDZ4Z0ZzZnNoVGRKVnJkQ3Rkc1ZPQlQrZ3RlWnFBSGdkSEhNV0JWZUxiRzlRUzNQWFNiLzd2K1YyWGhBOGpmSmJEMnVZT1ZiOHIzL2RmbmUrVktzUXoyam1BcEpRVi80djBDTHpKYks4TXFONjcrdDVpY1hLbEQ2bEdSWTVGejBUZG1uM1JYcmNBR2NZVHBuajdPa1RPdDI4NjZyenBrcFEvVjd3My91N1NhZ00xV1d0Tm5oOHc1M1pzcGdxMEsxVzlYMjJpY1VLSHNwL0xtVFA5THI3SEdkTTlhMWYvajl5QUFMU1Fyc2ZWU2hFenNsU1piMGVVT0l3eGY1ejJ5clVxajZRL20zL1ZJdGYxa3UzL3Zma015Z2JKT3VsdXU4L3hyOHVRR2dRN0Q4NVk1WGhxeDU1MFhkeDVKNXR1Uk1qZVJpUytaOHlaRVVkVjlyYnZnY3djTlJIc0lPaGhtVTJiQmY3Ui8rUUw3MTN3bEg2TW1YTlQvNkxNVzIzSldTSlArK3h5T0RPQ1FwVkx0Ti9uMS9Ec2ZXOFFCNHNIRkU4ckcvVVdaVG1RS0hubGZiRzU5Ujg5TXJ3NE5WSEVseVgveUh5QU5tQUJnS2F1UCs0cUEyQnM0MDFKSDlDTFdmekYyK0V3clY3VlpnNzUvVSt0TDE0UWFOdHBydzVGeVhQeVhaRXdkL2ZnQm5QT3E3L3VLZ3ZnUGlIZlZrUDZnbmdUQkhVbVNzU2Z1V2g5VDI1dWNWT3Y2K3pMWnFxYjFCb2ZvOUN1eDlWQzNQWHlHejhXRDRHRE9vUU1WYVNaSXQ5L3hlVDIwcnVGaFMvN1dZYmNJNWtoRWV6aHFvR0wxYXpFaWNMTU5iSUVueXJmdnF5Y0hwWmtDKzlkOEs3K05LbCtITkgwSWMxR0lZdjg3WTcySUF4Z3hMY3JFc1dZc2tNeWpmcHYrVXBQRENPYjE4RjRtd2V5VXBYS2NNcHZrYnB4L2ZyOFlGR3N6aW1MM2tEa21Tdi9SSitVdWZraFMrYVdSSm1SYkxzQUNNYzVhVUVrbFNzSFpidU1EcmxUazZBWTBIL2thMXZmNUpCZmIvVlZKNFZpbkRuUjNqb0FDY1NUcHY3RW5xZGZhb3podDdnUU4va3lSWjB1ZktjS2IxM0cvQ3VaSU1TVkp3dURmMnU4YTQ5L0h3QzhNYStWM1JROGROQWJPOXNlYzJpelc4cmZYb3liZFNwc2x6eXlaNWJ2b2c4akJpY0V6NXQvMWYrZDc5aWlUSk52VkdXU2RlUG9UekFJQVVxdHN0czZsTVVoOFBUenR5Y2JCaWJYaldUOE1xVzI3UFFSK0dLMTJXMUJtU3BNRGh3Yy9pMlJ2LzNzY2lyNjJwTTZQdkZPck14UTA5dDFsczRWMWFqblY3TytINk4rVzVaWk1zbVF1SEZKZlpVS3FXbDY0UFAzeXllK1ZhOFo5RE9nOEFTTlRHMU1iQTJFTWRPZlE2TWxqeHFscFgzeVFGVzJWSm1TYm4vSzhNNlR3QXptelVkOVIzQVBwR1BVazlDUXlFSlhHS1pIRkk2c2dGZlRvNW5xZXpGak9TcHNyd1R1eTVxeTFCMXV4bDRYMDdhckhlYXJiTzFZdk0rbjB5R3c4Tkp2dys5VnVMUlFhbW16TDkzV3N4dzdDZDNOWjZjZ1ZJVy9FZDh0eXlTYTd6SHg1aVZOUmlHUHZHd25leGJnenI2VGt2Z0NIclhCUW5XTEZXZ2RJblpQcHFKYXRMOXFrMzlYMmdZWFM4T0lQR0dKTmorc1gzcTdHREJyTTRaVW1kSVV2R2ZNa01LVkQ2bEVJMW14VTZzVXZTd0ZZeE14S255TG55SVhsdTNTenZ4eXZsdVcySFhPZitsd3hQM3pOMWVPOHFrM2RWald4VHI1ZWNxWEl1Kzc0OHQyNlI5KzRLSlZ6L1ZyZlBOaEp5NUZ6K28vRDJqMWZLYyt0bU9SZC9SN0o1ZXB6WFB2c3o4cTZxVWNLTjY3cTliOGs0Uzk1Vk5mS3VxcEhoenBMaExRakgvZEd0NFhQZXZGR09oVitYcks2Qi9OZ0FqSUJReHcwWFMwcUpaSFVQNmxnanVVak94ZDlXd25XdnlmdXhnL0orL0tnOHQyNlY2NXlmUjc5Uk5RQ1c5SGx5bmYrSVBCL2RIajdmUjdmTGRmNGpzcVROR2RMNVlzbTM3cXVTdjBteWVXU2Y5Y21vK3d6MmVydmxiY01tKyt6UEtPRzYxK1c5cTF6ZU93L0lmY1hmd3JNOGRmMk1Mcm0zczNCMlgvS255SHVPczc4eHNoY09vRjltOCtGSXJSZjE0YUVqdWVQaG1pbi83ditWQXMwS3oyVFpjNlk1YTI1NEp0MVE3WGFaTFVkN2JCOXlqRzFWWGY0UWlycFBvT0kxU1pKOTZnM2QzcmNWM2lSTGNvbk14a01LVnI0VmVUL1VmRVNHdDBCRzBsVEprVHprMlB5Ny9rZWhxZzJTSk9lOCs0ZDhIZ0RvZk5CaTdXVW16OGhBam1QdktkaVJkNkk5a0FuUGFtNkV2OVAzKzZCM0VOb2JwSkEvL0xxWG1iNENSenB5OGFTckl3K2JwZkRzWXZiQ215UXpvTUMreDdzZlpBWmxlQXRrOGVRT0k3WjYrZDc3ZXZpek1zNlNOUy82VE1ZQTBCOXFZMnBqWUN5aWpoeDZIUm1xMlNML2prZkNuejN6WG1aRkJjWWg2anZxT3dEOW81NmtuZ1Q2MDdWNWFqQ3JwZ1lQdjZMT3dkM1JhakZiN25tUzFSbGVBYTJqTWRXU09pUHFwTW1kdGRpd1Z5ODdSWCsxbU5sVUxyT2hWSkloMnltMW1HUGgxOEl4N1gvNjVNcG1rdVNyRGVlWGpxYmJvYUlXdzFnMkt0L0ZIQ215ei9tYzNGYytKKzhkKytTOTU1ZzhkK3lWKzVMSEk4MnJwK282MXMyU01rM3V5NTRNdjNmUDhSNzcyaVpmSy9mbFQ4dDdaNm04ZHgrUjUrYjFjaTc1cmd4M1ZyL1hiODFlSnZlbGZ3N0hkWGVGRXE1N1EvYnBxL284eGtndWtuUFpENVJ3d3p2aG1PNnVDSC9teW9kNlhSaWtjOHlkYzhsM281L1VrUlFaazJmTldkRmpzeVZqdmx6bi83YzhONzBmL3J3Nzlpcmg2ci9MVm54YjlCamQyWEl1K2E0OE42K1g5KzRqOHQ1Wkt2ZmxUL2NZSHdnTW0yR1ZyZWdXU1FxdlNCenlSeFpZc0UrTDNzZmdYUDVqZVZmVnlIWE9MOEtuU01pTi9QMzMzbmxBMHNsL001Mi93N3VPWmZXdXFwR3N6dTVoRFBMdi9HQnlURDgvQU5rbVhTMzNaVStkN0pQNDZIYTVMM2s4dktwYnQxMXRzaFhlSXZmRmo4cnowVzN5ZnZ5b3ZCODdwSVNQckI1UXowZFVWbWQ0TFBDMXI0Ymp2NnRNQ2RlK0t2dnN6M1Q3dmpYU0J2VDlhcEN4UmZMazhoOUxDcTlhNjc3aWJ4MjUvYkFTcm51OTQxaDcxT01HK25kVWlWdXNBQUFnQUVsRVFWUWxudEJnRnFjaVhiK1ZiOGhzcVpRa0JVckRTOGJiaW02UklyTnY5R1NiZUlVOE40U2J3UXhQdmt6ZkNSazJqMnhGdHlyaDJsZGxHY0J5MElZclM1NXJYdzB2clcyeFNWYVhMS2t6NUZ6NWtCeG5mVWxHNGhRbFhMTkc5dWtmRDgrNFpsaGxlUEpsbi8xcHVTOTVkRWpYYkVtYkxjOTFyOGxlZEd2SEczWVppWlBrbUhlLzNCZjk3NURPQ1dEd09tY2tNVndaY2wzd2NOVGw1Nk14UEhueTNQQ083TE0vSTB2S2RKbHROVEpiajhud1RKQ3QrSFlsWExzbXNtVDlRTmxuZlVvSjE3d2kyOVRyWlRoVFpEYVZ5M0NseXpiMWVpVmM4N0pzazY4ZDlQWEZrdGxXclVERnE1SWtXNVNaallaMXZWYTMzRmMrSytmaWI4dmlMWkRaWGlmWnZiSk9XQ25YaGIrVDQreC9QYmx2c0UxbTR3R1pqUWRPeHRaeU5QS2UyVll6WXRjTVlPQk9QanpzT2VPa0xmOGl5YkFxVkxOVlpuT0Zna2ZlREw4ZjlTRkFlT2E0a1p5WlVsSzNtMlZkODBkWDdSdi9RMmJyY2RtS2I1Tmo0ZGRsU1M2V2M5a1A1RHJ2VnpKYmpxaDF6Y2ZDUzJ4M2lzd09ZMHJSWnY0ZEJQKytKOEp4Wmk0YzBNMUVBSWdtTXBOblFrNlBoNDZHTzF1V3RObVNHVlNnWW0za0FXcTBYTnlaeTBQVkd5WGZpUkdMejBpYUdybXBGbXFJbm9zRCs1OVdzUEl0R2NsRmNsLzhCeGxKaGVHYmU5ZThMRm1kYW52OTB3clY3VDdseEIwenJVZWJYWGdRZ29kZmlheUNiSnQweGJET0JTQytVUnRUR3dOakRYWGs4T3BJZitkQVk0dER0bndtS2dER0krbzc2anNBZmFPZXBKNEUrbU8ySEZIbytIcEprblArbDJXYmVPWEFqbXVyVnFocW82UmVHbE03RzFqTDE0UWJxZHJyb3U1ckpPVElraHhlWFN4UVB2cTFXTnM3WDViTW9GekxmaURibEd0bHpWNGk5K1Yva1gzYVhRb2VmVWR0NzN5cCt3RWpsRjhrYWpHTWJhZjd1NWpubXBmbFhQUk5XWE9XeXd5MHltdzhKTU9SSkd2QkpYSmYrYXhzRTN0L1htaTRNdVcrOG0vaFkxdU9TY0cya3hzdGRybk9mMFN1QzMvYkVic1JIb2VZT0RrOHZ1N2F0YklrRi9kNmJsdnhIWEpmK2F5c09jdGtodnpoOGM5cHMrUmMva001Rmo0UTlSajd6RS9JYzhQYnNzKzRWNWFVRXBudGpUTGJHMlFrVHBHOTVFNGxYUCtHN05QdTd2VXpoOEl4LzhzZFl3VnZsT0ZLVjZpcFhJYkZJVXZXSXRrblg5TmpmMnZPY25sdWZGZjJXWitTNFowVUhsdHUyR1ROUFUrdUMzOG41NUlIUnpRK3hEZGJ3V1hoMzN2K1JnVU92U2lwbzlGTTRXWjNTOXFzSHNlWWJWVWQ0MDg3bXNmTllHUk1hcWp4b0NRcDFERk9OZko5SmVnN09XNjE4VUMzWnZQaC9KM3ZNOGYweDdESmZkbVRjbDMwKzNCTlpCZ3lteXRrdU5Ka0xiaEUxcXpGM1haM0x2K1JYT2Y5TXJ6YXFjV2hVT01CeVRCa3lUeGJ6cFVQaFJmdkdRUWpZWUlTcmxrVEhndWNQazltZTczTVFJc3M2ZlBDQzRCYytiZEJMeDR5R0gxOXZ4cHViTTdGMzVIcnd0L0ptclZRcHI5WituL3MzWGQ0SE9YVjkvSGZ6R3hUc3kxTExwSzdqQ3UyY1Fkc211bU9hYUVHUW9BQVNWNlNrSVNFaEJRU0NNa1RrcEJPbmtDZWhCSUkxZFNFamcwRzQ0b0JZOXk3TGJsWFdWcHAyK3k4Zjh4cUpWbTc2clpzNy9kelhiNlFkNmVjRWRMdE03UDN1WTlNbVYxSHlEL3hIbVdkOTF5OW9yR1cvS3hrR2dyTU1wSHByVlAxKzJ6eTVlamE2WklUbHhFb1RGbVlJRWxtNThGdVFZZ1ZrTDMxUFFXZm02RGdVOE5WK1hnL1ZiODZUVTU0cnp5RHJta3lCUCs0SDhuZTlZa3FueHlpNEZQREZYejZlTms3NWttU2ZDZDhSMWxuUFNvblVxN2c4eWNwK1BRSVZUN1dSOUVWYnNXcVZYUnFxMVlxRDV6K2dLTHJYMVRsazRNVmZIcWtLaDhmNEs0dUlzbnFmVmJ5aGhiQW9XVnZlVWZSMWYrVzVCYXM1bDZ4eUswT2J5b2hNWDJLSDFpdjBIdGZVK1cvQnlvNGZaeUN6NXlncXBlbXlBbnRsdUh2S3QvbzI1c2RoNmYvUlltVlBSeUZQN3hibFkvMVZmQzVDYXA4dkwraUt4NXlieVJQdTE5R2RsRWJydmJ3c3hNUC9Nd3VnK3UxM1czcjlmckgvVWhtVmpkVnYzYWhLdjlkb3VEVEl4VjhacVJpbTE2UkpQbEdmU2M1TnNmM3JWUncrbmdGcDQ5UHJqQVhtbk5iOHJYbzB2ODloTjhCNEJobWV0MU9ybzM4TVJwWlFjU3UrZkF3VUNDellGUzk5enk5ejVaVSs3QXVWdVorZUhqd3lsRkdUckdNVGdQZDQ1VzE0OHB4bGwrK2tiZTZ4OTN5VHRwQ1ZLZDZoNnBuZkVtS1IrVTc0VFpsWHpaZjNtRTNLYnIwUVFWZk9FWHh2Y3ZxYlc5bWRYUDNDKzJXbkZpYlFyUjNMVXA4WmFSZE9RckFzYzh3cktiSFlrOTIydjN0YlI4a1Y3ZzhlSXkxZXA4dHlVaDh3Rm91dTh4ZE9NREk3ZXRPc0tpajlrT1dkOXJ4NmlUL0dQY0RVaWUwSi9sdlFRTk9YTlV6cjVNVExKUFYrMnpsWEw1US9vbjN5Tjc1b1lJdlRGWnMvZk1OZGpFQ2hlNnV3VzF0anJIbWcrcTJyZ29LNENoSGJreHVEQnhseUNQVm9YbGtmTjlLS1ZvcGlUd1NPR0tSMzVIZkFXZ1UrYVRJSjRIRElEVDN1MjRCbURkWGdiTWZWOVo1MDJVV2ptNXl2MWpwMjVJU1k0UlJmenFxcC9kWjdqWmxNeExkRDk5elh6K293TVFxY3NjWDJTSFoyK2UyOVZMcUhMaDV1Wmk5ZFpiQ0g5NHRlYklWbVBLd3NxYTlKcXY3UklYbmZFZlZyMThpUmNycmJXOWtKY2FYcXJaLzdrRXVocVBab2I0WGMreXdJb3Z1VWZDcFlRbytNMUxCNXlZcStOUnd4WGN1bEF5ejBlSVAzNGl2Szc1N2lTcWZHdTdPa1h1cTl0OXcvNG0vbEtmazgzSkN1MVQ5OWpYdVhMaG54eWo0OUNqWk8rYkp5TzdwenBOT3djenVxY0RKdjFaNHdZL2RPWXhQRFZOdytqakY5Mzdtbm5ma3Jja2NKUG05S0xsVS9wUHVsUXlQWW11ZWNPZmRQWDE4NHJwT1VHemp5NUxoa1gvUzcyckh3ell5ODRmSk4rWU9TVko0NFoycWZHS1FxcDQvU1pXUDkxUFZTNmNydHVuVmV0c2JlZjJVZGM2VGtxK3pZdXVtcS9LSlFRcE9INmZLeC9zcE5QdGJraE9UOS9oYm1sMkFERFNscGt0WmJPTi9rc1ZaOFYwZktWNit4bjAvUldldXlNZS9WbkQ2ZUlVLy9Ma2s5MWxLelp6VXFwZmQzQ0tjbUtjYVdmcUFlOHg5SzVMYkJLZVBUM1pPYnV2UGZHTmpUSlBYUHZRR3Q3QXNGbFQxNnhlN1k4TDA4YXA4dEZqVmIzOUI4WDNMNjIxdm1CNUZWejZpcWhjbUtmamtZRlU5ZjdJcUh5OVJkT1hEN3ZHTy8zL05iODVoZXBWMXpoTXk4NGNwdm51eGU4eW5SeXI0NUZCVnZYSytuS3F0TXJ0UGxIOTg2bUxaOXBEMi9xcU5zWG42bml2djBPc1ZtbjJyS2g4Zm9PQXpvMVQ1NzRHS2ZQSWJTWTZzb2xQa0cvT0Q1UGJOL1ZuSlJCU1laU0JQMzgvSjhIZVZZa0hGTnI2U2ZOMnAyaVo3Mi91U0pPL2dMNmJjMXpmdVI1S1ZwZmkrbGFwKzZ3dHlEcXhQdm1mdm1LL3ExeTVxY0VPVmloT3RVT2o5Vzl3MjkzSTcyNFRldjlXdDlyUUNNdk9ISy9UdXpYTEsxeVlPSGxaNC9vL2tCTGU2MTVCaXhZT214UGV0VkhqdTdjbHpLbHJoL2lPUXFEejE5RG0zeGNjRTBEcmhENzZ0OEx3N3BHaUY1TStYZitJOXlybHFzYndqYjVXc1FNcDluS3B0N3MzTnV1Y1NMYk5kOGIyZkticnM3NUlrVDNPTFQwMXZzbTEwNU9QZktQclovY2xDS05raGhlZmQ0WDVRNThtUmQ4aVhXbitoSGFEMllaZ2hJMURnZnRrTzEydDQ4MVQxK3NYMUh1UTVWZHZkc2JwaWt5VEpOL0tiaCtTYUFMajhFKzVPdG4xTzk4Yy8rUTlwOTdkM0xrem1hUTBlMkNkV0E3R1REL2JjL3hyWnhmVWVZaWRYbllwV3lONnhvSFVYWWhodUFheGhTVlpXWXZXM0YyUjBLcEVUMnFYd2dqdlQ3dW9kOFhWbG4vKzhaSHJkUERIcXJzenJPZTRLZVZPMEpqZTdqWFd2YS92ODFzVmFoMU85dS9ZU3Nnb2IyUkxBc2N6cWMxNlRZM0gycFkxODhHbUgzY2tjYXBpN2V2b2tQbVJKck13WjM3OUtUckFzc1czdHVHM2s5cEdSMTkvZHR0VXJxdGNaaTAyZnpNNkQ1Wi84SjNrR1hpRTVNWVhuLzdCZXpsMlgxZnNzNVZ3eXkrMW9IdHFUak5IcU9WbStvVGRLQjAzNE0zS0taV1IxbHhQYWszd1kzQlkxSGN3Ty9tQUdRR1loTnlZM0JvNDI1SkZIUUI0WjN1c2VOOUN0emNjQzBQN0k3OGp2QURTT2ZKSjhFamdjNG51WEtmalNGTm5iM0M1RFZxOHpsWDNSVEdXZCsweWpoV2F4TXJmQVRMN09NZ3ZISmw4Mzg0Zkt5T2t0eGFxU2MwMXFDMHpxei8ycktXQzF0ODFwV1FlUXVscWJpM256M080ZkU5eko2dkc5UzkwNU5aNXNlWWQvVFdhM2NRMTJzV3B5c1Iza1lzaHNoL3Blck9yVmFZb3MrYk9jNnAzSjE1elFIb1VXM3VVZUs2OS9Najg1bUJIb3F1cFpYNm1kejV5WU4yeDJHU0x2c0pza09Rck4vTExzMGpkcmoxMjFWYUYzdnlyWklabGRSOHJxT2FuaGdiMTVpaXo3dTZMTC81RXNQbkFxTmlyMHdYZmM5MDJ2cktMSnRkdWJQdmtuM3VOK0Q5WStyZERzYjlVclRuV0NaUXE5YzZNN1RocW0vT1BUM3plMmhGbHdRdUlFTVVXWFBsaXZFMDk4NzlKa2c0QWEvdkUvazd4NXNyZk9VdWk5VzVJZEp5VXB0dVlKUlZjODRsNys4VjlybC9pUTJZeXNIcklTUmVoMUcrVklVaXp4ZCsvQUt4cmsrTzJwclQvejZjYVk1ckFLM2Q5UGU5ZEh5ZnMwbHlPNzlHM1pXOTZ0dDMxb3dVOFVubnQ3L1k3TlRremhCVDkxbng4WlpyUHJLcnlEcjNVN2cxWHZVUFZiVjlZN1puem5od3JQLzdHNzNaRHIwODdsYmcrcDdxL2FHcHVSWGF6cVdWOVZiTTJUdGNWaGRyVWluL3hXc1hYdWdpUytZVGNkMHVzNlZsQmdsb0dTVmIrYlhtM3dZQ2E2eG0wdmFmVStTMFoyei9vN1dvRmtTOW5JMHI5SzhVaURZenZWT3hYZDhIS1RNVVRYUGl2WjRmcjdWbXlRVStVV2tObmJaamVvd0pVVGw3M3JJMG1Ta2R1N3lYTWNMSktxWTQ1ZHJWaWlxTTVNazJnQ09EU2lLLzZaNkdiMU55bFdKU05RS1ArRXU1VnoyVHhaUFU1dXVJTWRhakJ1U0pJTUs5bnl0c0c0bFlaVmRJcU1uR0xKRGl1eS9POHB0bkJrYjUzbGJ0dmpwT1plMGhIQnNMekpyNTFZdGFUMnVkN29tcWVTUmI3MXhLT0tMUDlIN2I2bXQrRTJBSTRNanExWTRnYlVxdk5nenl3YzY5NnNSY3FUWFJDZHlzMXlEcXhMYkZ2N1FXTnlaY3F0NzdkNlZWei94RjhxOThzNzNUL1hsN21ydi9VNFVYYnAyNnI2Ny9uMWI0YnJDSnorb1B3VGZ5RW5XcW5Rek9zVmZQNUVWVDQ5VXBGRnY1RGh6WlgvbEQ4cmNPcjlrb3phZUh1N0hXcnRWbi9RV1lkVjU2RkZySlVmYWdDQXBGaGlKVCtyNThtMUQwUU5TNTVpZDdXK3VwTXphbFlDcmp0dTF6d1lkTUo3azkyOFdzclRkMnJ0V0h6RE5tVmZOay9lSVY5U2ZPOVNWYi8xaFdTMzc0TjVoOTZnckhPZmtaSFZ3MTB0OEptUkNqNDdScUYzYjVJVDNpUHZpRnVVZmVFYjdxSTJOZWRLTE9aaWIzbEhrdE9xZU91cCtaNjE5Z05tQUpESWpkdUszQmpvRU9TUmJWVHozTkt1YnZ1eEFCeDV5Ty9haHZ3T3lBamtrMjFFUG9rTTRWUnVWdlhybDZqNjdXc1UzNzFZa3R2cE1QdWlHZkpQdWkvbGhOejQ3c1Z5cW5kSXFsOWdZdFhrSzl0bUorY1oybHZjQWpNajBFMW0xNUcxMnlZN0pMYStrMnlyY2pGZkYyVmY4THE4ZzY5VmZQZkhxbnJwZEZXOWRMcUMwOGNwdHVaSm1mbkRsRDN0di9JT3VhNTJIOE5Nam84MXhibHRRaTZHbzltaHZoZEwxK3dpWEZzSVltWVhwZHdrdXY3RmxQdDdCbDRoeVZCODU0ZXlkOHhyZUVsVlc5M3VPbExxT1l5U0lwLzlwY0ZyOGQyTGErY3cxdWtrWkJXZElpTVJZL2lqZTFOZmoycm5ONXZkeHNuSTZwNTJ1K1p5Z2x2Y0x3eVBQSU8rMFBqR25teDUrazF6NDFoeXYxTGxUckV0aWZ5dys0UUczU3FCbHZJTytvSmtlT1FFdHh4VVlDVkYxejRqeVpIOCtmTDBtM3BvQW1pSG4vbDBZMHh6eEJPL24xYmhHSm41dzV2ZUlkMTVySURpVmRzbEtUbk9OTVY3M0ZXU3BPanFKMUoyZGsxMnEvWmtKd3ZoRG9rVTkxZHRqUzIrYjduc3pXK2tQRjNrczc4bVRwSW5xM0JNR3dMUERKNk9EZ0NIbDVGZExDdnhjT2pncWw5SmltMTZSWXJlSjNsejVUM3VDNG9zK1ZQeVBUTi9lUElYMnQ0MkorMDVrb2xKSStMbDYxTys3Z1MzeThqcHJmaisxYW5mVHlTR2hpZXJ5WE0wT0dlNll3WVRxd0Y0c2x0OFRBQnQ0NFIySzd6d3A0b3MrWk44STIrVmQvaFhaZVQyVmRiVUYxVTk4N3BrRyswa3l5OVAzNm15ZXA0c3MvTWdtWjBHeU1qcDVhNCtKTG1KbkdIVmR1ZEt3MHF1ck9Rb2UycnFvdGlhR3pVanEwZGJMdkd3TTdLTDNTL3NVSEoxeS9hNFhudlBaMm5QR1M5UGpLK1dYMGFnVzdKWUdFRDdDaS80aWFMTEhteDBHOCtncXhVNDlhOXAzNCtWdmlYUGdFdGs5VGhSc3JJa3UxcWVQdTZEL2RpV1dmWEd6MWpaVEhtSEQ1U24xeFJGbDdtdG9LMmlVeVJKZGhzZTdLZU1hLzJMQ3IzL2paUUxHRWp1eWlPZWdWZEkwUXBWL2ZlODVLcVVpbFlvc3VSUGlwVytvYXh6bjVGbjBEWHlPM0dGUC9pMmpPeWU4dlMvUUlvY1VIVERTMjJPc2U1RHlYaWQxYkVBWkpiWTV0Y1VtdEY0aDFzanQ0OXlybHljL2hpbGI4a3Z1YXRuOWp4Wjl0YjMzRUo5WHljNW9WMks3L2swdWExZE5sUGVJZGZKVTNSS01zKzFpazUxMzlzeVMrMHlNU0lodm4rVnF0KzZTazdpQWVUQnpDNUQ1RC81TjVJTWhXWjl4VjIwcHVhYU5yeWsySlpaeWpyeklWbkZaeWhyNmd1cWV2VUNLVnFaV0FGUWlxNTh0RjNpTkhMYzhkaXBZaXdHTWhtNU1ia3hjTFFoait6Z1BOTDB5Z2dVU0ZLOUZhOEJIRG5JNzhqdkFEU09mSko4RWpqYzdOSTNWVlg2cHF6ZVo4ay83azZaQmFQa0hYcWp6QzVEVlAzR1piVmRJV3EyTDVzaHo2QXZ1Z1VtaSsrVHBOcGNyRTRSbGxPMVhmRjl5MlhtRDVlbjl4UkY5bjRtbzFPSk8vZEhVbXpMNGMzRkFwUHVrNWsvVFBGZEg2bnExUXVUMnptVnBRck52bFdlMGhrS25QNkEvSlAvSU1jT0s3YjJHWG42WFNBanUxajJ0dmZsVkd4b2M0emtZamphSGVwN01hdm9GRm05enBTVlAxUkdYbitaZWYzcUY3dGFxVHNjeGZldlRIMjh4RHc2bzFPSnNpOUtmVTZ6VTRtN1RYYkRRaStuYW12YVRrVk8xWFlaZ1c0eTZzeEZ0Z3BHdWU5VmJxNjkzMHNWYjUwQ2ZyUExZTmx0SEEvc2JiTmw3MWdncThlSkNwejZWOFdIWEsvSWlvY1YyL2lmQmd0NW1sMlBUODROOTAvOHVSUlBzZWhLelp4dHl5L0QxeVhaZlFob0RlK2dheVNscm1Od2k4N215Q282UmQ3QjF5cldqS1kzTGRVZVAvT3B4aGpmNk8rN0MzcWtFRjd3NDJUeGFuVGxvL0lPdlZGR29FRFpsOHhTYk9NcmlxNzZsK3l0NzZXUHVmTmdlZnBQazlsMXBNeE8vV1htRFpCOG5XbzNzSnJYR01KTUZHWjVTeTV0ME4wNnlZbExobm5vNWs2bnViOXFhMnp4UFV2U25qSmV2amI1dFpIYlc5clJtc0F6QndWbUdjWTc2T3BrSlczV2VjODF2dTNnYStvVm1CbUIycFYrVWxXRzFyN1pqQWRKZGxXYVhkMWswb21sZnI4MjJUUlN2OStZTk1kMGtoMlJXbkZNQU8zQ0NlMVIrTU83RlYzOXBMTE9ueTRqcDdjQ3AvMnZncytNVG5aYU5BdkhLdXVzZjdtZHVPUW1GdkVENitSc24rdXV0REh3OG1hZnovQjFjYit3QWpLVHhWZHB0dlg0VzNkUkhhUW1RYlYzTGt5KzFpN1gyOGhLYkU3ZG0yYlRhbDZnQURxRVhUYkR2ZEV5ZmJLS0pza3VteWxQbjdNbDFWK1owdjM3VEhtSGZ6VzVrcVdaMXk5WnhOcVdsZU9TazBVOE9mSVVueWIvcE4vSlUzS3BzanYxVjlXckY2VWNiN3pEdnlwSmlpei9aOG9IYnZGOUsxWDEyc1hLdnZCTmQzVzVQVXRrOVp3a21WNUZWdnhWaWxhMk90NGFWczlKN2hleEtzVWJLYm9GZ0tZNHdTMks3MXNoTTMrWXJPSXpaRzk5TC9raHk4RWZuTVMydnVldTFPZk5rOVY5Z3V3ZDgyVVZ1eE01RGg2M1d5STVJY1gweXV3NlVvR1Qva2RtOTRuSytmd0hxbnBscXVMbGF4cnM0eDEybzJSNEZOLzVZYjFKSEVtUi9hcCsreHBsVDMxSlp2ZUpDcHp5RjluYlpzdk1INjc0emtXeWQ4eHZkYnhKbGw5V3Q3R1M2dWU3QU5BYTVNYXRSMjRNZEF6eXlOYXp1bzFQZHVtd2Q1QkhBc2NxOHJ2V0k3OERNZ1A1Wk91UlR5S1QyV1V6VlZYMmpuempmeXJmcUcvTDZqbFp2aEZmVjJUSm4rdHRGeXQ5MnkwdzZ6NU84dVpKa3F6dUU5MzNEaG8zN0xLWk12T0h1OFZvUy82UzdGN2tWR3lTVTJmeWIwdTFOQmN6QW9YeURMakUzZmZqZTFNV29jVTJ2cXhRUEtMQVdZOHBNUG1QcXE3WUpQK0V1eVZKa1NVTk94aTFCcmtZam5hSDZsN01DQlFvY05aamJrRzhKRVVyRkM5Zm85am1OK1JVbHNvNzh0Wkc0MHEzV0tYaDc1STRmcUdNUUdIakY1ZWlhNk1URGFiZlBzVmM1SnJ6T2FIR0M3S2N1aDJLdkxtTng5Vk0xVzljSnQvbzc4azMvQ3N5dTA5UW9Qc0U2YVJmS2ZMWlg5MXVQb21PY1RVeFNwTFpkVVRUQjA3eGZRR2F5K3B4b296T3gwbVNmQ2ZjSnQ4SnQ2WGZ0dmdNR1RtOW10WDRwaVhhNDJjKzFSaGpkaDB1SzlINXVjRTVmWjNyN0x0ZFZTOVBrWC9DeitVWmNISHlqMU8rVnVHUGZxbll4di9XM1ZQK1NiK1RkK2oxa2d3cEhuWEh3dTF6NUZSc2txZi9CVEp5ZWpkOURaTGJpQ2R4WDJQazlaZVIxOFQyMXFHWk81M3kvcW9kWW5NYTZ3UnJWN3NMSkpoZXlhUjhxaWw4aHpLTWQvQTF6ZDdXNkRSUVZvK1RhOXZBMWxsNXhQQmt5NG1sU1pROEpBOEFXaWRldmxxaDJkOVcxdm5QeS9CM2xhZjROTVUydnk1NXNwVjF6aE15c3JyTDN2eUdRZ3Z1ckxjS2tOVnJTb3NLekdyR3IzajVhbFU5bjNyRmdLT1IyV1dJcko2VEpVbXhqYlVQMTl2bmV0TVg0WnJaUFd2UEZkN1h5dU1ET0J5YzBCN0ZkMzhzczl0NGVYcE5VWHozWXBrRmJ1SHB3UjhlMnRzK2NGY3Q4bVRMNm5HU3pDNkRKTGtyU1RhMnFsS3p4WUtLYlg1ZDl2NVZ5cm40SFptRlkrVS82VjZGNTN5bi9uYUdKVE4vaUh2dVJsWWFjU28yS3ZUdVRjbzYvMFg1VC9wVnNwWDZ3Ujl1dElycGxYZUl1ekpvckd4RzJoWHVBS0M1WXFWdnlaYy96RjJkYzlIUFpmVk9yT0ozOE9TTWFJWHNIUXRsOVp3a3E5Y1VPZUY5aVpXWUhObGw3N1E5a0hoVThkMGZxK3Ixenl2N2d0ZGtGcHlnd0ptUHFPby9aOVg1QU1SVjgyRFZyck9TY1FOMldOVXpybFAySmJQY2g2RDlwMG1PcmREOE85b2VxeElybVZudVNtRXBKNU1BUUF1UUc3Y1N1VEhRb2Nnalc4YzcvR1pKN3FKbDlzNFAyK1dZQUk0ODVIZXRSSDRIWkJUeXlkWWhud1FjUlJiZEkwL1BrMlYybnloUHllY2JGcGh0ZVRjNWFkZFRkRXBpOHE1WDhmSTFjaW8zMTkrMmJJYThJMitWMWQzdGRtUWxDc3phclh0Wk0zTXhNMzk0Y3FIKytPNzBZMHhzOCt1S2ZQSmIrY2IrVUZtZmUxa3lQTzd4dDd6Yjlsakp4WEFNT0ZUM1lvRlQ3NWZWNHlURnkxY3IvTUYzRWtVSWllWVhwcmZKQWpNcG5qcmVSSUZZZE9VakNzKzl2V1VYMndvMTV6UDhuUnZkcm03eGljTDc2eDdCL1UrYVFnOGo4ZGxwU25hMUloLzlVcEVsZjVaMzRPWHlEcnRKWnY0dytjYi9WR2JCS0lYZXZkSGRyazdSWFBESm9YSkN1eHFORldnTDcrQnJtNyt4WWNvNzZCcEZFdDFSMjAyNy9NdzNIR05DNzN5NTJYczd3UzBLemJwWnhxS2Z5enY0V25tSFhpK2o4M0VLblBtb3duTy9yK2pLaHlWSjNoRzN5RHYwQmlrV1ZPaUQyeFRiOUVxOWV5YXIyN2ptRjVqRnFwTWR3RUx2M3FUWWhwZWFIVzk3U25sLzFSNnhHWTAwR3ZMbko3dldOZHBrQ1pJa3M2TUR3T0ZqRlowaUk2Ky9KS25xeFZOVitYQkJtaitGeVdwZjcrQXZKdmVQVjlUZTdKbmR4cVEvVHhQZGNRQ2dNZkY5SzJyL2tyaHhzb3BPbFpIVlhYSnNWYi8zdFFZdDVzMjhBUzA3UjJMRkl6TnZRTHV0K05IaFRLLzhrLzhvR2FhYzRCWkZWeitlZktzOXJ0Zk03WnYydlpyVmxKenl0ZTJ5VWlhQVF5dFcrcllreVNvK1hWYXZNeVhEVkh6dlozS3FEK3I5Yklka2I1L3JidHZyREZsRnA3Z3Z0MkVGMzFTY0Erc1Ztdk5kU1pKM3lKZGs5VG52b0EzaTdoOUo4dVkwZWl4NzJ3ZUtydjYzWkxqcmFJVG0zaTVGSzlvY28zL2NuVEp5ZWtsT1hKRlAydm1oQllDTVpKZStKY21kSEdGMkhTa3pmNmpreEJVcmEvaGhaTTI0NitsMWhxd2lkNVhnK0o0bDdmdGczdzZwK3AyYnBGaVZ6UHhoOG8vN1NjTnQ0b2tWN0R5Tmo4Vk9hSmZDQzMrbXhNYUtMbnRROGQyTDJ4eWlrZHRIdnJFL2t1U3VHRnJ2dmdFQVdvbmN1T1hJallHT1JSN1pjbGFmOCtRWmNMRWtLYkw0ZDVKanQvbVlBSTVjNUhjdFIzNEhaQmJ5eVpZam53UnEyWW5uOHZXS0lHcEVLNU9MMkZ2RnA4bnFmWmE3VDRxdWgvYjIrZTdjRXNzdnEyaVNySjV1TGhZcmJYMkh4RlNhenNWaXRWODNrWXRGRnY5TzhmTFZiaTRXQ3lxY09HNWJrWXZoV05IdTkyTGVQRmw5enBVa2hSZjhWUGFPQlVvV1dra3lPNVcwT3RiNGdYWHUrUXRHdHZvWUxUcGZ6ZGlaMTE5R25VWGNEMllXSnVaa096SFplNWNsWDY4cFVET3ppMUx2MTNsZzAwRkVLeFJkK1lpcVhqeEZrVTkrSzBueURMaFlacGZFZ2lmbDYycVBkNWkrTDhoUW5weGtiaDJlLzZORzZoZ0tGRnYzbkNUSk8ranFkZy9qU1BxWmR5cExGZm40WGdXZkhadk1tM3hqZjVoODM1dG92QkZkOGJCaTY1OXZzQ0NIMGFrbGM2Y2RPUWZXUzVMTWdsRnRDN3lWMHQ5ZnRUMDJNN2RQMnZjOGljWWRVdU9MUE1GRmdWa0dxYW42amU5ZnBmaSs1WTFzNlNpNmJyb2tONG1vS1Vad0tqWWtWeFR4amZoNnlqM05idVBkOXRVQWtJWlZmSVlhNjRabEZaK2EvTHJtaGk3Wmpqb2VrV0pWOVhjd1RIa0h0eXlKdExlKzV5WmFwbGUrNFY5THYyR2lZdjFJWndRS2xIWE9VN0o2bkNqRm93ck52clZlSXRrZTErc2RjcTNiaHZiZ2MyY1hKWlA0NklZWEcrNlkrUDlsK1BPYmVUVUFEclZZelllSFhRYkwwL3ZNeEd1cEg5YkhFcXRRV2owbXlrbzh6SXExOHlRTFNZcXRmOEh0V0NrcGNNb2ZKVitYT3U4NnlkelZOK1NHNUFTS1ZEd0RyNUQzdUN1VGYvY091S1J0Z1JrZStTZjhYTjZSMzVRa1JSYmYxMFFlRFFETlkrOWNLRVgyU3pMa08vNHJrcVQ0cm84U3I5VlhNKzZhaGFObDlUaXAzbXZ0eWFuWW9QREh2NUlrZVkrL3hjMHQ2NGp2L1V5UzVPazNUVVpPY2Ryam1BV2o1Si93cytUZnJWNW5TZDY4TnNWbUZveFM5dFNYWlFRSzVGUnRWWGgraW9rbUFOQUs1TVl0UUc0TUhCSElJMXZHVTNLWnNxYjhVNUloZStzc1JWYysycWJqQVRqeWtkKzFBUGtka0pISUoxdUdmQktaeE1qdEs2T3hnZzNUbXh3TDZrN0tyaXVaaTNVOTN1MWlwalRqaGhOVGJOdHNTZTZrYVNOUUlNVWpzaE92dGFmR2NqRjczNHJrcEdiZjhLK21QNGpwazMvaXoyVjJIdXorM1pNalQ2THdwZFhJeFhDTWFlOTdNU1BRVlRYekM1MUllWU5qdEtnRDBzSG4zL3ltRzJ1MzhjbHhMYVYybWpjWTJ6cXJOdjhhODhPMDI5WE15WTV0ZXIzZVlpTEpncmlpeVNsekcrL3dyN1FvbnNqU3Z5Vy9OaExGR0U3MURzVVQzV0o5STcvUitBRWF1VzhGbXVJdCtiemt5WkVjdThrT1ZkRzF6MGlTakx4K3NvcE9hL0c1SER2OXZOVWo4bWMrVnBXODN6QUNCVktpTzJITjNPbFVZNkhWNTd6YXVkWE5QVTFpdlBZT3ZzYnQ2cFhPSVpnNzNkVDlWVnRqczRwUGN4ZFJPWmhoeWpmcVc1SWtlOGM4T1ZYYjY3M2QyTTlLcHFMQUxGTjQ4K1RwZjRFa0phdDZHeE5iODdUN2hTZmJIZEFUSWt2dWwrUjJFd3FjL3FDTVFMZkVPNGFzUHVjcDY1d241WVQzdFd2b0FJNHR2dEhmVmM1bDgrVWRlYXZNd3RGdWx6SnZyb3pPeDhrNzhsWUZKdjFla2hUZnUxVHhSUHRUNTREYmdVdFdsbnhqZnl3WmxpVEo4SGRWNFBUL2s5a2xSZU95a2pNQUFDQUFTVVJCVkZMUUNDZTBSOUVWYmd0WjM5Zzc1RHZoTmpkeHJlSEprV2ZnbGNxKzRJMDJYbTM3TVdTNnJhNHR2K1RKa1pGVExLdlhtZktmK0V2bFhQR1JXOXhyaHhSNi8rdHVRVmtkN1hHOVJsNS9aWjM3akl4T3RhdWVtSVZqbFhYKzg1STNUMDcxRGtXV1B0aGd2NXJ1bDk2QlYwaW16MzJSUkF6b1VQRTlTOXdiSmNNalQ5K3BrbEt2SE9lKzdqN0Vzd3BHdVErV1lsWEoxYVRhVzNqdTk2WElBUmxaUFJTWTlOdDY3MFdXUGlCSk1ydVBWL2FGYjdnM3lGbmRKZE1uSTZlM1BNZDlRVm5UWGxYZzlBY2x5Ni9vOG45SWRyVTh4MTNsNXF5NWZTUXJrSDZGazVyeDFRckl5T291cy90NCtVWjlSemxYTEVvKzFJOHVlekM1a2hNQXRKa1RUMzU0NHVsL2tTUXBsbVlzVHE3dVozams2WE9PcFBUamRsdEZsejZvK0s1RmttRXFjT3Bma3c4dEpTbXk0bUYzd1FkZkoyVmYrSmE4UTY1M3gxZlRLeU9ydTZ3KzV5aHcrb1BLdm1pbWpKemVpbTE2UmZIeU5UTHpoeXA3Nmt0dTdtLzYzQWQ2ZFk2YlpGaTE0N0UzVDBaZWYza0dYS0xBbElmZFkrYjFreFBjcXVvM3I1UlR0ZTJRWEQrQXpFTnVuQUs1TVhCa0k0OXNlSExUbHh5N0RIOVhtZmxENVIxeW5iSXZlRk9CTS81UDhtVEwzakZQMVROdm9Oc0VrQUhJNzFJZ3Z3TlFGL2xrdzVPVFR3S1MzSTRQT1pmT1VlRDB2OHZULzBLM3E1WVZrSkhWUTFieEdjbzY5K2xrcDV2b3lrZFNIaVBad2FoZ2xJeThmbzNtVjhrdWlYMC81LzU5Kzd5R0MwNjNrN1M1V0hpZlltdmRPWkxlRVY5WFlNcERNcnVOZHdzNFBEa3l1d3lSZDhRdHlybDhnYndqdnBIb0FPVE92ZkZQL29POEkyOTE1eno1T2llL053MlFpeUZEdFBlOW1CUGNsaHdUL0dOKzRQNnVTZTdpNnFPK0krK1FMN1U2VnJ2MHJXU1gwOERaajdzNWtWRTdsZDdJNmlIZnFPOG9jTXFmV24yT2VxS1ZDbitVS0tZZjhpWDVKLzlCUmxhUDJ2UGw5RkxnakgrNjNkeWlGUW92dXFmZTdqVUZjZkxtS2V2MEI5M0NFMG15L1BLTi9yNDh2YzVNZVZyUGNWZkpkOEozM2Z2TDVNbE1lWWZlNEg3dDJJclg2WlFXVG94RFZ2RVpDcHp4ai9xRi9ZWWxxK2cwWlUxOU1YWHhCdEJNTmNXaDlyYlpjcXAzTnJxdHZlWGQ1THdBNytBdnR2aGNUbUxlYXIwQ05WOW4xUlN2ZHVUUHZHLzhYZklNdkxMKy9ZazNWNTdFd2tMeDh0V1NYWjM0MnAwNzdSMzZaWm1kQnlVMzkvU2Rxc0NwOTdjNGY0b3NlMENLVnNnSWRGUDIrUy9VZGs5TU1QT0h5ai81ajdWalJVdTE0ZjZxemJFWmxyTE9uWjdzd0MxSlJuYXhBbWMrS3JQYk9MZGo3S0pmTk5pdHFaK1ZURVFwY1lid0RydzhPUkJGMTcvUTVQYng4aldLNy81WVp1RlllUWRmcStpcXg5MTlWejRzcStkSjhwUmNKcy9BSytRcHVVeE8xWFlaM2x6SjEwbjJsbmRrNy9wWXZ0RzNIOUxyQVhBVWN4d1puWStUZjhMZGFUZUo3MStsNmhtMU40TDJqZ1d5dDc0bnEvaDArVTY0VGI3aE44c0o3NWVSMjFzSzcxZDQ0VjN5VDJwWnEvandvbnRrZGg0b3E4KzU4bzI3VTc0eGQ4Z0psa2t5WmVUMmtneFB3emJkSGNqcWU3NXlyOSthOXYzNHJrVUt6Zmx1dlJ1L3V0cDZ2WkZQL3lUZjhKdVZjL2xDTjNFM2ZiVTNySkg5N3YrdkZDdmJSVmM5SnYvSnY1SFZhNHB5cjEwckoxYWw2T29uRlRub1poakE0UlVybStIZXRIdnpwTWdCMlltQzNvUEZ5MWZMcVN4TnJscGtiL3ZBL1JEdkVIQ3F0aW44NFYzeVQvNmptMnR1L0s5aUcvL3J4cnYyR1VVNkh5ZmZDYmZKTEJ5anJIT2VUSDJNWUpsQ2MzOGd1L1JOMmRzK1VPRE1oOXljZGVBVjd2dVZwUW8rTzdyK1RyNU9qWTZ2VHJCTTRRVS9VMnpqeSsxem9RQ1FFQ3Q5UzU2U1M1TXJ6YVdieUNHNUQwODl4MzNCN1RBZU9TQjc1NkpERkpXajBPeHZLZnVTV1RJNmxjZy80UzZGNTdzcjZUa0gxaXYwemswS25QNkFqT3dpK1NmL1FmNVVoNGdGRmZuMGo0cDgra2NablVxVVBlMVZtWVdqbFgxUjdjcUR3V2RIeTZrc3JiZWJmK0k5OGs5TWt5TTZjY1hXdjZEUXZCOUlMR29Eb0oyUkc5ZEJiZ3djRmNnajYrZVIyUmU5blQ2c2FLVWlTLytteU9MN0pDZmVEdGNKNEdoQWZsY0grUjJBRk1nbnlTZUIxQnpKOU1rejhISjVCbDZlWmhOYmtZOS9yZGltVjFPL1hiNVdUc1VHR1hrREpDWHlLenVjY3R0WTJRejNkOW1ibS9oNyszZElUTWJWU0M0V212ZERaV1VYeWVwMXBqd0RMcEVuVFpmWStNNFBGWnI5TFhmQ2R5d3M3NGhiNUo5d2QzTHVVMnpOVXdyTi9tYjluY2pGa0dIYTlWNHNIbEZreVovbEcvc2pXYjNPVk83VksrUlViWE9MWHcxVG9mZHVjUXNWV3NWUjlUczNLUHY4RjJSMEtsSGd6RWVrYUtWYklPZk5rWkZkNUY1UE0rWlpOMWQweFVNeXNyckxOL3AyZVlkY0wrK1E2eElGZVdheTJNd0o3VkZvNW5WeURxeXZ0Mjk4OXllS3JYbEtua0ZYeStwN3ZuS3VXZTErTC94ZEpOT3IwUHUzS25ENkF3M09hWGp6NUJ2M0UvbkcvVVJPc0V4T05DZ3p1MGp5ZFpMa0tMemdKL1VXOWJRM3Y2SElSNytTYjl5UDVTbTVWSjZTUytVRXQwaDJ5UDJlZUxJbE9aSjlhTzZiY2V3ek93K1MyWDJDSkNtNnJqbS9YNDVpNjU2VGQrU3Rib09kZVoya3lJRm1ueTlXTmxOT2NLdU1uR0psVFgxQlR0VU9HWUd1cW55OHYyU0hPL1JuM3V6VTMrMm9kZXBmNUZSdWR1ZFU1L2FXcklBVXJWQm85cmVUMjBZKy9ZT3lpaWJMeU9tbDdFdm55Z2x1Y1R0dGVYTVZYZjRQbVFXakduU0Jib3dUM0tycWQyNVUxbG1QeWl3WXBleUxac2dKN1pFVDNpc3pVSmhzSGhHZTg5MVdYVnRiN3EvYUdsdHMzZk15dXc1WDF0U1hwUEErT1haMVlrdzNKQ2V1OE56YlplOVkwSEMvSm41V01oRUZaaG1pcG5vM3ZtdVJuSXFOemRvbnV1WnArUXZIeXV3MlhtYVhJWXJ2WHlWSkNzMzZtanhiM3BOdjZIVXk4NGZKOEhkV3ZIeWRvbXVlVm5URlArUWIvZjFEZGgwQWpuNmg5MjZSZDlCVnNucE9rdGxscUl5c2JwSVRseFBhby9qZXp4VGQrS3BpYTUrUm5GaTkvYXJmdmxxK0VWK1hwK1J5bVozNlNaWmZzWFhURmY3b1Z6STdsYlE4a0hoRTFXOWZJOC9BSytRZGZMV3NyaU5sNVBhVm9wV0s3LzVVc1MzdkpydCtIWEVjVzA1NG41emdGdG5iNXltMjZUWFoyK2Mwdms4YnJ6ZStiNW1DTDAyUmY5eFBaQldmSnNPYks2ZGlvMktsYnlueTZaL1NGcWRGVnp6a3JwZ3k1RHIzd1VBOHB2aStsVzI1ZWdEdHdDNTlLN2txVEd6cnJFWlhYSXlWelV5dS9IRW9IK3hMYmxHcXArUlNXVVdueWovcGQ3SzN6NU1UMmkxSmluejBQNHB0ZWszZW9UZkkwK01rdHpoV2hwelFidGw3bGlpMjZRM0YxazFQUG5pTWJYcEYxVzljSnQrWU8yUVZqcFljVy9hdWo1dUl3SkVpQnhTdjNxbjRybzhVSzV1cDJJYi9OUGczQ1FEYWcxMDIwMzFvWnBoeVFydVRLK1dsRWl1YjRVN2tVTlBqZGx2Rjk2OVM1Tk0veWpmbURubUgzNnpZcGxkbGI1dnRubnZ6YXdxK2NMSzh3MjZTcDljVU53KzNBbkxDZXhVdlh5ZTdiSWFpcTUrVUU5b2x5WjM4VWZYZjgrU2ZjSmM4dmM2UUxML2krOWMwdllxV0hYYVBlV0M5N0cxekZGMzNuSndENnc3Wk5RUEliT1RHNlpBYkEwY3E4c2hHUkN2bGhQZkszcnRNOXRiM0ZWMzdiTXBGc1FBYzI4anYwaUcvQStBaW4yd0UrU1F5bUwxOW5xcG5mRkdldmxObEZZNldtZGZQblZnZERTcGVzVkgyOWptS3JubzhPWDh3blZqcFcvSU8vNXI3ZFNQNWxWTlo2blliVEhUaXNMZDBVQzRXcTFMMW0xZkkwLzlDZVk2N1VsYmhhQm1CUXNtT3lLbmFMbnZuQWtVM3ZKenN1Q1JKNFlWM0tuNWdyYnpEdmlLejB3QTVrWExaKzFZMEVRRzVHSTU5N1gwdkZsbjhPOFhMMThoMy9OZGxkaGtrdzk5Vjl2WTVpaXordlZzZzBPb0NzOFFDSFM5UGtXLzRWK1hwZjRITVRnTmxkT292SjdSWDl0WlppbTE4VmRFMVQ3VDYrS2xFUHI1WHNjMXZ5bmY4VjJUMW5PUjJGclBEaXU5Wm9sanBtNG9zKzN2YWhUWkRIM3hMM24wcjVCMTB0Y3hPSlRJODJiSzN6MVA0ay9zVTM1OTZIbDZzYkliTTVmOG5xL2gwbVRuRk1ueGRGQTl1a2IzeFA0b3VlMUR4Rk9OVzVOUGZ5OTcrZ2J6RHZ5YXJ4NGt5c251NE1WYVd5dDQrVDlGVi8zSUxiWUZXcUJrZlpJY1YyL2lmWnUwVFhmT1UyekhVQ3NoYmNubXlrMml6MkNGVnYzR3AvQ2YrVW1hM3NUSjhuUlRmL2FrVXIvMjN0Nk4rNXFQTC95SEZZN0s2alhNN3A4VkNpdTlmclZqcG00b3VmeWg1WHlPNVJiaFYvemxYL3JFL2xGbDRnb3lzUXNYM3IxRjA1Y09Lcm5wY1dkTmVhL0g1N1MzdktQakNaUGxHZmxPZVhtZkt5Q2wyNXdOWDc1Uzk3WDNGMWs1WGJQUHI3WENoTGIrL2FrdHNUclJTVmE5TWxYL01EK1RwZjVHTTdKN3VmdHZuS2ZMWi9lbnZmWnZ4czVKcERNZHhuSTRPQXMxWCtYQkJSNGVBTkhKdjNOUFJJUUNIRFdOUjVzaTliclBreVZGbzFzMktyWCt4bzhOaHJNVlJpVEVUZFRHT0FSMkg4UmcxR0l1QmpzTllqTG9ZajNFMFlOeENYWXhiUUVPTWs2aUxjUkpvaUhFU2RURk80bkJnM01sY2pERm9MY1lOSEU2TVZVYy94Z3djYWJMT2VVcFduM01WWGZtb3duTy8xOUhoSEJQam5OblJBUUFBQUFBQUFBQUFBQUFBQUFBQUFBQUFBQUFBT2dZRlpnQUFBQUFBQUFBQUFBQUFBQUFBQUFBQUFBQ1FvU2d3QXdBQUFBQUFBQUFBQUFBQUFBQUFBQUFBQUlBTVJZRVpBQUFBQUFBQUFBQUFBQUFBQUFBQUFBQUFBR1FvQ3N3QUFBQUFBQUFBQUFBQUFBQUFBQUFBQUFBQUlFTjVPam9BQUFCdzVLcDhyRzlIaHdBQUFBQUFBQUFBQUFBQUFBQUFBQUFBU2RWdlg5M1JJUnh6NkdBR0FBQUFBQUFBQUFBQUFBQUFBQUFBQUFBQUFCbUtBak1BQUFBQUFBQUFBQUFBQUFBQUFBQUFBQUFBeUZBVW1BRUFBQUFBQUFBQUFBQUFBQUFBQUFBQUFBQkFocUxBREFBQUFBQUFBQUFBQUFBQUFBQUFBQUFBQUFBeUZBVm1BQUFBQUFBQUFBQUFBQUFBQUFBQUFBQUFBSkNoS0RBREFBQUFBQUFBQUFBQUFBQUFBQUFBQUFBQWdBeEZnUmtBQUFBQUFBQUFBQUFBQUFBQUFBQUFBQUFBWkNqRGNSeW5vNE5BNWxtOGVLbitldjlEdXZqaTgzWGhSZWQxZERnQWNGaDgrT0ZpUGZqQXYzVGxWUmZwdlBPbWRIUTRBSEJZTFZ6NGljcEt0K3JpUzg2WFpWa2RIUTRBWkp6ZHUvYm8xVmRuYU5xMHMxWFlyYUNqd3dHQWpFWnVET0JvdzdnRkFPbTkvOTQ4VlZSVTZuUFR6cFpoR0IwZERnQWNrY2duQVJ4cU8zZnUxcjIvK292NjlDbld0NzU5c3p3ZVQwZUhCT0FZdG03ZFJzMmR1MGlYWFRaTjJkbFpIUjBPQUFEdGlnSXpkSWhKSjAzVDBxVXJsWjJkcFhVYkZpb25KN3VqUXdLQVE0NnhEMENtV3JKa3VVNlpkS0VrNmQ1ZjM2bHZmUFBMSFJ3UkFHU2VtbHgweElpaG1qdi8xWTRPQndBeUZya3hnS01ONHhZQXBEZjcvZm1hOXJrdlNwTCs5dUJ2ZE8yMWwzZHdSQUJ3NUNHZkJIQTQzUEdEWCtpQnZ6MHFTWHJ5cVFkMHdZWG5kbkJFQUk1VndXQ1ZCZzZZcUtxcWFsMXp6YVY2OFAvdTYraVFBQUJvVjJaSEI0RE10SC8vQVVsU1ZWVzE5dTNiMzhIUkFNRGhzV1hMTmtudTJCZUpSRHM0R2dBNGZGYXZXcGY4K3FPUFB1M0FTQUFnYzYxWnMxNlN0SFRwU29YRGtRNk9CZ0F5RjdreGdLTU40eFlBcFBmeEo1OGx2MTYxWW0wSFJnSUFSeTd5U1FDSFEzbGlMcUlrN1M4LzBNaVdBTkEycTFldlUxVlZ0U1JwMmJKVkhSd05BQUR0andJekFBQUFBQUFBQUFBQUFBQUFBQUFBQUFBQUFNaFFGSmdCQUFBQUFBQUFBQUFBQUFBQUFBQUFBQUFBUUlhaXdBd0FBQUFBQUFBQUFBQUFBQUFBQUFBQUFBQUFNaFFGWmdBQUFBQUFBQUFBQUFBQUFBQUFBQUFBQUFDUW9TZ3dBd0FBQUFBQUFBQUFBQUFBQUFBQUFBQUFBSUFNUllFWkFBQUFBQUFBQUFBQUFBQUFBQUFBQUFBQUFHUW9Dc3dBQUFBQUFBQUFBQUFBQUFBQUFBQUFBQUFBSUVOUllBWUFBQUFBQUFBQUFBQUFBQUFBQUFBQUFBQUFHWW9DTXdBQUFBQUFBQUFBQUFBQUFBQUFBQUFBQUFESVVCU1lBUUFBQUFBQUFBQUFBQUFBQUFBQUFBQUFBRUNHb3NBTUFBQUFBQUFBQUFBQUFBQUFBQUFBQUFBQUFESVVCV1lBQUFBQUFBQUFBQUFBQUFBQUFBQUFBQUFBa0tFb01BTUFBQUFBQUFBQUFBQUFBQUFBQUFBQUFBQ0FERVdCR1FBQUFBQUFBQUFBQUFBQUFBQUFBQUFBQUFCa0tBck1BQUFBQUFBQUFBQUFBQUFBQUFBQUFBQUFBQ0JEVVdBR0FBQUFBQUFBQUFBQUFBQUFBQUFBQUFBQUFCbUtBak1BQUFBQUFBQUFBQUFBQUFBQUFBQUFBQUFBeUZBVW1BRUFBQUFBQUFBQUFBQUFBQUFBQUFBQUFBQkFocUxBREFBQUFBQUFBQUFBQUFBQUFBQUFBQUFBQUFBeUZBVm1BQUFBQUFBQUFBQUFBQUFBQUFBQUFBQUFBSkNoS0RBREFBQUFBQUFBQUFBQUFBQUFBQUFBQUFBQWdBeEZnUmtBQUFBQUFBQUFBQUFBQUFBQUFBQUFBQUFBWkNnS3pBQUFBQUFBQUFBQUFBQUFBQUFBQUFBQUFBQWdRMUZnQmdBQUFBQUFBQUFBQUFBQUFBQUFBQUFBQUFBWmlnSXpBQUFBQUFBQUFBQUFBQUFBQUFBQUFBQUFBTWhRRkpnQkFBQUFBQUFBQUFBQUFBQUFBQUFBQUFBQVFJYWl3QXdBQUFBQUFBQUFBQUFBQUFBQUFBQUFBQUFBTWhRRlpnQUFBQUFBQUFBQUFBQUFBQUFBQUFBQUFBQ1FvU2d3QXdBQUFBQUFBQUFBQUFBQUFBQUFBQUFBQUlBTVJZRVpBQUFBQUFBQUFBQUFBQUFBQUFBQUFBQUFBR1FvQ3N3QUFBQUFBQUFBQUFBQUFBQUFBQUFBQUFBQUlFTlJZQVlBQUFBQUFBQUFBQUFBQUFBQUFBQUFBQUFBR1lvQ013QUFBQUFBQUFBQUFBQUFBQUFBQUFBQUFBRElVQlNZQVFBQUFBQUFBQUFBQUFBQUFBQUFBQUFBQUVDR29zQU1BQUFBQUFBQUFBQUFBQUFBQUFBQUFBQUFBRElVQldZQUFBQUFBQUFBQUFBQUFBQUFBQUFBQUFBQWtLRW9NQU1BQUFBQUFBQUFBQUFBQUFBQUFBQUFBQUNBREVXQkdRQUFBQUFBQUFBQUFBQUFBQUFBQUFBQUFBQmtLQXJNQUFBQUFBQUFBQUFBQUFBQUFBQUFBQUFBQUNCRFVXQUdBQUFBQUFBQUFBQUFBQUFBQUFBQUFBQUFBQm1LQWpNQUFBQUFBQUFBQUFBQUFBQUFBQUFBQUFBQXlGQVVtQUVBQUFBQUFBQUFBQUFBQUFBQUFBQUFBQUJBaHFMQURBQUFBQUFBQUFBQUFBQUFBQUFBQUFBQUFBQXlGQVZtQUFBQUFBQUFBQUFBQUFBQUFBQUFBQUFBQUpDaEtEQURBQUFBQUFBQUFBQUFBQUFBQUFBQUFBQUFnQXhGZ1JrQUFBQUFBQUFBQUFBQUFBQUFBQUFBQUFBQVpDZ0t6QUFBQUFBQUFBQUFBQUFBQUFBQUFBQUFBQUFnUTFGZ0JnQUFBQUFBQUFBQUFBQUFBQUFBQUFBQUFBQVppZ0l6QUFBQUFBQUFBQUFBQUFBQUFBQUFBQUFBQU1oUUZKZ0JBQUFBQUFBQUFBQUFBQUFBQUFBQUFBQUFRSWFpd0F3QUFBQUFBQUFBQUFBQUFBQUFBQUFBQUFBQU1oUUZaZ0FBQUFBQUFBQUFBQUFBQUFBQUFBQUFBQUNRb1Nnd0F3QUFBQUFBQUFBQUFBQUFBQUFBQUFBQUFJQU1SWUVaQUFBQUFBQUFBQUFBQUFBQUFBQUFBQUFBQUdRb0Nzd0FBQUFBQUFBQUFBQUFBQUFBQUFBQUFBQUFJRU41T2pvQVpLWjdmLzBUUGZIdjUzVHlwUEhxM2J1NG84TUJnTVBpOTMvNHVaNTk1bVdkZWRhcHlzL3YzTkhoQU1CaGM5YlpwNm1rcEovS0QxVG82bXMrMzlIaEFFQkd1djZHcS9UVWt5L3Fzc3N2a04vdjYraHdBQ0Jqa1JzRE9Ob3diZ0ZBZXVlZk4wVVAvTytqaXNWaXV1VFN6M1YwT0FCd1JDS2ZCSEE0M1BiZHJ5bFlWYVZPbmZKMCtlVVhkblE0QUk1aG8wZVAwTW1UeG12WjBsVzY3dm9yT3pvY0FBRGFuZUU0anRQUlFRQUFBQUFBQUFBQUFBQUFBQUFBQUFBQUFBQUFEajg2bUIyaGh2LzhyWTRPQWUxaytWM25kblFJT0lveEZnQkhCOFo2cE1NNGpuUVlONEREaDdFWTZUQVdBNGNYNHpIU1lUekdrWXB4Qytrd2JnRXV4a21rd3pnSnVCZ25rUTdqSkE0bHhwN014ZGdDaVRFQXh4N0dOZ0E0L015T0RnQUFBQUFBQUFBQUFBQUFBQUFBQUFBQUFBQUEwREVvTUFNQUFBQUFBQUFBQUFBQUFBQUFBQUFBQUFDQURFV0JHUUFBQUFBQUFBQUFBQUFBQUFBQUFBQUFBQUJrS0FyTUFBQUFBQUFBQUFBQUFBQUFBQUFBQUFBQUFDQkRVV0FHQUFBQUFBQUFBQUFBQUFBQUFBQUFBQUFBQUJtS0FqTUFBQUFBQUFBQUFBQUFBQUFBQUFBQUFBQUF5RkFVbUFFQUFBQUFBQUFBQUFBQUFBQUFBQUFBQUFCQWhxTEFEQUFBQUFBQUFBQUFBQUFBQUFBQUFBQUFBQUF5RkFWbUFBQUFBQUFBQUFBQUFBQUFBQUFBQUFBQUFKQ2hLREFEQUFBQUFBQUFBQUFBQUFBQUFBQUFBQUFBZ0F4RmdSa0FBQUFBQUFBQUFBQUFBQUFBQUFBQUFBQUFaQ2dLekFBQUFBQUFBQUFBQUFBQUFBQUFBQUFBQUFBZ1ExRmdCa25TZWNON2FNRVB6OVNEWHh3cnl6UTZPaHdBQUFBQUFBQUFBQUFBQUFBQUFBQUFBQUFBaDRHbm93UEFvZkgrN1dlb01NZlg2RGIzdmIxYWo4emRLRW1hTnJKSWVYNlBUanV1VUVXZEF5cmJWMzA0d2dSd2lMVjBMQUNhSzlYUFZqVHVxTHdxcWkzN3E3Vm8wMTY5dG15N1ZteXI2S0FJZ2FQWE44NFlxRytjUHJCRis5ejZ6R0xOWExuekVFWFVQbjUvK1NoTlBiNW52ZGZpam5RZ0ZOV3VpckErS2QydldhdDNhZGJxWFIwVUlRRFV0L3l1YzF1MC9jb2RGYnIwd1htSEtKcjJjZFg0M3JwcjJ2QUdyMWVHWTlwYkZkV3lyZVdhdDM2dlh2bHNxMExSZUFkRUNBRDFrUnVUR3dOSG13bjk4L1d2NnllMGFKL0hGbXpTcjk5WWRZZ2lhaC9ra1FEYXk3RTZUcExmQVdndngrbzRTVDRKSEYzRzlPbWl5OGIyMHRnKytlclJ5UytmeDFSMXhOYTI4cEFXYmQ2bjM3KzlXbFVSVzdlZk0xZzNUdXF2V056UnliOTlSOEd3bmZhWWIzN3JWUFhKejlMYzlYdDA4K01mcGQzdWUrY00xazJUK3FzcWF1dmszN3lqcU8wMEdXK3ErU3VPM0RGbTNhNUt2YkZzaDU1ZVZLcElyUEh4NWJodU9mcktxU1U2c1g5WGRjM3hxVEljMCtMUy9mcm5uQTM2ZVBQK0p1T293WmlIbzFtcTM2ZFkzRkY1ZFZTcmRsVG85V1hiOWZMaXJZckZHLy9kelBKYXVuQlVrVTRkVktpaFBmTFVOWEhNZlZWUmJkMWZyVG5yOXVpWmowcTF2eW9xU1JwUW1LTlh2ekc1d1hHaWNVYzdENFEwZjhOZVBUSjNvOWJ2RGpick9tNmRjcHh1T2ExRWt2VGpsNWZxcGNWYm03VmZLdWxpTzlnVi81aXZaVnNQdFBvOEFBQWNLU2d3Z3lUcG9Ua2JsT3YzNk5PeS9SU1hBUUJheFdzYUtzejFxVERYcHhONmQ5Wk5rd2RvenJvOXV1dVZaZHE2UDlUUjRTVlpwcUVUQjNUVjJVTzc2emR2cmxLNGlZZUlBRnlING5mSE5LUXVXVjUxeWZKcVVQZGNYVG11dHpic0NlcnVWNWJydzQzNzJpSHE5ak9zS0UvbkRPMmhkMWZ2MUdkYmVDZ0lvT01jaXZFbzErOVJydCtqdnZsWm1ucDhUMzMzN0VHNi85MjFldXJEMG5ZNWZuc3A2aHpRMlVPN3F6d1UwMzgrYmYwSFFRRFFWdVRHNU1iQTBZZzhrandTUUhya2QrUjNBSnBHUGtrK2lXT2YxekowOXdYSDYvT2ppeHU4bCt2M2FGRDNYQTNxbnF0L3pkdW96WHVyOWQ2YVhicHhVbjk1VEVNbkRTaEl1K2hULzRKczljblBraVNONjVzdnY4ZE1tMitkTktDckpHbmhocjNOS2k1THg1Q1U1L2RvZE84dUd0MjdpeTRaWGF3di8rdERsVmZIVW01L2NrbUJIcmhtakh5V3FZcHdUQ3UyVjZpNGMwQm5ETzZtMHdaMTAvZGZXS0xYbDI1dmRUelMwVFBtQVFmem1JWUtjbnlhVkZLZ1NTVUZ1bVpDWDkzOCtDTHRTeFNISGV5UzBjWDYzdG1EVlpCaVVmeXN6cGFLT3djMHZsKytsbXpacjNucjl6WjZicTlwcUZlWExGMDJwcGN1SEZXazI2Wi9xbmRYTmI1d2gyRklGNTlRTzQ1ZE5xWjNtd3JNamxTNWZvL09HTnhOQXdwemRQKzdhenM2SEFEQU1ZUUNzMlBjZlcrdjFoTUxONmQ4TDJiWDNxaDlXbGF1R3g5YmRMakNBbkNZTlhjc0FGcXE3cytXMXpMVUpjdW5ZVVY1T210SWQzMXVSSkVtRHl6UWkvOXZrcjc5ekdMTjM5RDRRNEhENVlUZW5mWFBhOGRKa243Mzl1b09qZ1pvNk1IMzErc2ZIMnlvOTlxa2tnTDk3ZW94a3FRei92Q2U5bGZYZjFBWFBReGplWHY5N3J5N2VwZHVtLzZwSk1reURPVUZQQ29wek5Ha2dRVzZiRXh2RFNqSTBTUFhUZEFmWjY3V1EzT09uQTZiejM3bEpGbUdvVSszbEhkMEtBQU9rOUgvTTZQQmE0L2RNRUdqZW5YVzA0dEs5ZXMzNjY4SzdEaXQvNkN6SmRwalBLb0l4M1RxNzJZbC81N245NmlvYzBEait1WHJpckc5VlZLWW81OSticGhPTGluUWQ2ZC8ydVFxaElmTEx5OGVvWk1IZE5Vajg0NmNmeDhBSEZya3h1VEd3TkZtMGFaOURmSkluMlZxNFEvUGxDVGQvdndTelRob3dwMTltSEl0OGtqeVNPQkljS1NPaytSMzVIZkFrZUpJSFNjbDhrbnlTV1NDTzg0YnFzK1BMcFlqNmNYRlcvVDh4MXUwYVcrVm9uWmMzWEw5R3Qybml5NGIweXU1L2NlYjk2c2lIRk9lMzZOSkE5TVhtSjAycUZ2eWE3L0gxUGgrK1pxemJrK0Q3VG9GUEJyV3M1TWthZmJhM1MyTy85ZHZydEpqOHpkSmtnSmVVd01LY25UajVBR2FOcUtuaHZiSTA4K21EZGYzbmx1U2N0OWZYSFM4ZkphcDE1ZHQxNTB2TDFOMTFKYkhOUFN6YWNOMCtkamV1blBxTUwyMWZFZUx4dHlqZGN3REpPazNiNjNTdnhlNDg4RUNYbE1EQzNOMTZaaGV1bkpjYnczcm1hZjdMaHVWc2h2aEQ4OGZvdXRPN0NkSjJsVVoxdE9MU2pWLy9WNXRQeEJTM0hIVUxkZXZVYjA3YTlxSUlxWDdhUFhTdjgvVHl1MFZNZzJwZTE1QXB4eFhxTytkUFVpZHM3eTY5NUtST3VmUDc2c2lsTHBZVkhJTFJvczdCMVMydjFxOXVtUnBYTjh1NmxlUXJVMTdxdHI4ZmJucW4vTzFha2RseXZlYTZwTFkzcTQ5c2ErK05lVTRMZHQyZ0FJekFFQzdNanM2QUJ4YWR0eFJKQlpQK1lkN0VpQnpNQmJnVUtuN3N4VU0yOXF5djFvelZ1elVqMTVhcW9zZW1LUGwydzRveisvUlg3OHdSc09LOGpvNlhPQ29rR3JNanNWckgwUkY3SVpqK1dHcWFXZ1hjYWYyK3FxanRuWldoRFYvdzE3OVljWWFuZnVYOS9YS1o5dGtHdEwzemg2c0s4YjE3dWh3QVdTd1ZMbHp6WEFiZHhxKzM1YVZORHRDM2RqM0JDTmF1dldBL2pWdmt5NzgyeHpkOS9acTJZNmpzNGQyMTcyZkg5blJvUUxJWU9URzVNYkEwY1pKa1NkRzZoUyt4bEtNYTRkclFuQjdJWThFMEJiSCtqaEpmZ2Vnclk3MWNWSWlud1NPVkhrQmo2NFk2K1luLy94Z2crNThlWmsrS2QydnZjR0lLa0l4cmQ4ZDFBdWZiTkVYSDE2bzBuM1ZrdHhuZHpXRllwTktDdEllKy9SQmhaS2tEWHVDa3FUSkF3dFRiamR4UUZlWmh2dDFhd3JNNmdwRjQxcXh2VUxmZjM2SjNrbDBPenAzZUE5MXptcllqNkZQZnBhS093Y2tTZi96K2twVlIyMUo3cGo3K3hsckpFbjUyVjRWSmJacENjWThISzBjeC8wZHQrT09nbUZiUzdhVTYrNVhsdXVoT2U2Q2NKTktDalN3VzA2OWZXNCtaVUN5dU95bFQ3ZnEzRC9QMWdQdnJkY25wZnUxclR5a0hRZkNXcnIxZ0o1Y1dLb3ZQcnhRQ3pjMnZsQjUzSkcySHdqcHVZL0xkTTlyS3lTNWhhZ25EVWcvM2toS0ZzSyt1MnFYVm13N1VPKzF0b3JhNmVkZ0FnQndyS0RBREFDQW80Qmh1SCtPSnB2MlZPbkd4eGJwLzdOMzMrRnRsV2NmeDM4YWxyejN0dVB0VE1mWmV4QWdBd0lFQ0t0QVdhVlFXbWhwUzZFTDJsTGF2aDJVdGhRS1pVTXBVUGFtQkZMSUlIdnY2Y1NKUjV4NDc2MzNEOG15SGN0T1lpdVJIWDAvMStVTFk1MGpQVko4YnQvbm5PZStud01sTmZLM21QVHJTMFo0ZWtnQStybWFoaGJkOS9aV3hZNVpyd0FBSUFCSlJFRlVmYkw5aUNUcHgvT0dLRExRNHVGUkFZQjNzZG1rNTFjYzFHOC8zaVZKdWlnclZ1Y09pVHJCWGdBQWR5TTNCakRRa0VjQ1FNL0k3d0NnWitTVGdHY05Ddk9YajhrK0tjWFY2bUlkZFd6d3RHU1B2WGdyT2R4ZkNhRitYYmIxOHpGcFhIS1lKT25UN1VXU3BHbnByb3REcGppS1JnNlcxQ3JQVWNUbUR1OXV6cGRrWDJFMkxUS3d5K010ampka2sxVGQwSGxWSkxPajRzMG1xYVM2MGZuemhXTVM5UG4zWityaEs3SjdOU1ppSGdhcTE5YmxPYjhmRVIvaS9ENDUzRjkzbjVjaFNmcHdhNkYrOXU0Mk5aeWc2T3BVYXVUWGRpaEdDN1NhdXQwdXhNK3M4NGRHTzhaUm9BKzNGa3FTTGgwVjd5eGdSZCtZK0NBQjRLelh0U1VEdk5JdFUxTjA3NXpCT2xCU280c2UrNnJUWSt0K2RyNzhmVXk2NTYwdCttTDNVZDAyUFUwWGpvaFZmS2l2cWh1YXRYeGZpZjY2ZUsrT1ZOWjNlZDRRUDdPdUhKdW9jektqbEJrZHFBQ3JXZFVOemRxU1Y2Rm52anFnZGJsbFhmYnB5K3UxT1hkSWxDNGZuYURzaEJDRitWdFUwOWlzM05KYXZiRStUMjl2ek8rMHJjVnMxUFVUazNSUlZxeFNJdTFkRlE0VzEraWpiVWYwOHVyY0FkZUZIampUTEdhanJoeWJvTG5EWWpRNEprZ0JWclBLYXh1MTgwaVZubHFXb3cySHlqdHRIK0puMXJVVGtqUnJjSlJTSWdMa1p6R3B2TFpSbS9NcTlPYUdQQzNkMjdVTDBZajRZTDF4MjJSSjBzdy9mNm1JQUt2dW5KV3VjVWxoc3BxTjJsWlFvY2UrM08rTUtTTVRnblg3akRTTkdSU3FRS3RadVNXMWVtM2RZYjI2OW5DWDUzN2l1akU2SnpOSy8xbWZwNGMrMnFHYnA2VG9zdEVKU2d6elUybE5vejdlVnFoL0xObXYrcVpXK1pnTXVtVnFpaTdKamxkaXFKL3FtbHEwTXNjZWt3NTNjM0hyVkdOTXgvRTg4dmtlM1RkM2lNNGJFcTB3ZngvZDlPSmFyVDNZSGplSHhBVHA2NU9TTkQ0NVRESEJ2bXB0dGFtd3NsNUw5eDdUbnhidDZUS1c0WEhCdW5WYWlzWW5oeW5VMzZMeTJrYXR5eTNUTThzUGFPZVJxcDcrbVh1dHNyNVpmL2gwdDU2OGJxeEd4QVZyZWthRWx1L3Jlakh5Vk1aMi9PK0R6U2JkUGlOTjV3NkpVblNRVlZYMXpWcVhXNlovTHN2UnJnNzd0djJ0NjJqZFQ4OTNmbi83djllN0hCc3drSnpxY2U1dk1lbktzWW02TUN0V2c4TDhGR0F4cTdpNlFlc1BsZXZoejNhcnVMclJJOGZPYnovWnBYTXlvK1J2TWVuR3ljbDZ4TkVacnJmdnRiZHhvK04rYlo2NGRvenorMmUrT3VCeWJBQzhXMlNnUmQrY25xcFpnNk1WRzJ4VlhWT3JkaFJXNnJXMWgvWFp6aUtYKzJURkIrdW1LU25LaWc5V2JMQ3Y2cHBhZExDa1JxK3Z6OU83bXdvOEVvOWVXM2RZbDQyT1YzWkNpRzZma2FZdkhCMCsrL0plTythNkQzNjRRM09HeGVqNmlZTTBKRFpZVnJOUkIwdHE5TUdXd2k1NWN0dDFnamEzVEVuUkxWTlNKRW1iOHl0MDdUT3IzZnJlQVp3ZHlJM0pqWUdCNWxSeks0TkJPbjlvdEw0MmZwQlNJd01VR1dCVmVWMmpkaFpXNmNsbE9kcDB1UHlzeVNNNzNqZjZiRWVSYnBpY3JFdXk0NVFjN3EvbVZwdDJGbGJxMzJ1Njdrc2VDWnhkVGpXL081azRlVGJrZDFMdjRpVDVIWEQySVo4a253VDZvcVNtd2ZuOWlQamdFNjRzMUdiWnZtTFpKQmxrTHh4N2ZYMWVwOGVucElYTFlqSXFwN2hHUy9jVjY0NlphY3FNRGxSa29FWEZIUXEySkdsU2FyanpPZDJwdEtiOWRWcHRYZWNCRnBUWEs3ZTBWc25oL3BxZkZhdDNOeFU0SC91ZW8yRG00MjFIbkN1YlNWSjViYVBpUTN4VjA5QzFZTzFVbkV6TUEvcVQ0dXIyV09IbjA3Nit5ZTB6MG1ReUdGUlIzNndIUDlyaDl0ZU5ETFE2djg4dHJlMTJ1MHV5NDJVeEdYV2dwRVpiOHl0VldGR3ZlK1lNVmxTZ1ZUTXpvL1RsbmpOempFMUtEZGVsbytJMVpsQ29Zb0o5WlRSSWVXVjFXclN6U0U4dk85QXBuaHp2UkhPZjIrNjN0aGtSRjZ3ZHY1enIvUC9Sdi8yODA0cHE3cGlyT1RJaFJIZk55bEJHZEtBMkhTN1hUUytzMVordXlOWkZXYkhLTDYvVG5MOHRjL2xlVEVhRGx0eHpqc0w5TFhyZ2crMTZhME8reSswQUFQMExCV1k0YVlGV3MxNjlkWktHeEFUcGFGV0RERElvM04raUJkbHhtcGdTcG9YL1hLbnkycVpPKzd6MnpjbEtEdmVYWkYrdXRyeXVTUW1oZnBxWkdhbnBHWkg2M244Mk9wZWhkc2ZyK1Z0TWV2aUtiTTBhYkUrZ21scHRLcWx1VUppL1JhTVNRdFRTYXV0VVlCWWRaTlhUWHgrbnpHajd5VjVSVllQTVJvT0d4d1ZyZUZ5d1pnK04xcTMvV3FmNkpwYXdCVnhKaWZEWEU5ZU5kUjdudFUwdEtxMXBWR1NnUlRNeklyV2pzTEpUZ2RuNDVERDk3ZXJSQ3ZQM2tTUlYxRGVycExwQmtZRld6UjRhcmRsRG8vWHU1Z0xkLzk2MmJydVVURWdKMTI4dnpWSkxxMDNOTGEzeXQ1ZzBNU1Zjejk0WXBqdit2VjcrRnJNZXVYS1ViTEtwc3E1WkZwTlJtZEdCZW1EK01JWDVXL1NQSmZ0ZFBxL1JJRDErN1JqTnpJelMwYW9HK1pnTWlnL3gxVGVucFNvclBrUjN2TEpCejk0d1h1T1NRbFZTMHlpYnBGQS9IMTA0SWxZVFU4SjE2Uk1yT2wyVWt2b2VZeDY5WnJRbXBvUXJyNnl1Uy9lUDc1NmJvVHRtcHNrZ2U2ZWs0dW9HK2ZxWWxCNFpvUFRJQUQzeStWNjFkUGdRYjV5Y3JQdm1EcEhSSURVMHQ2cWd2RTd4b1g2NmNFU3NaZytMMFgxdmJkR25PMXhQZU82cnBYdUxWVnJicUhCL2k4NGRFdDNsWm14ZnhwWVNFYUEvWDVtdHFFQ3JpcXNiVmQzUXJJZ0FpK1lOajlGNVE2TDEvVGMyT1MvQVZkWTE2VkJabmF4bW8yS0M3QmNlRHBmVnFlMVRxbXZzL3VRZEdBaE85VmlLRC9IVml6ZFBVRUtvbjFwc051V1gxNnV4dVZWeElYNWFrTzJuZjYzT1ZYRjFvMGVPbmRLYVJpM2ZYNnk1dzJKMDdwRG9MamNuejFUY2FHaHUxU0ZIQVhGU21MM2ozckhxQnRVNTRuYlpjYmtvQUl4UER0TmpYeHVqWUYreldtMVNmbm1kSWdJc21wSWFyaW1wNFhwcFZhNSsvK251VHZ0ODU1eDAzVFVyWFpJOVB5Nm9xRk5Na0s5R0o0YXFvcTVKNzI0cThGZzhlbjlMZ2JJVFFwU2RFTkxsWm05djNtdEg5ODBkb3B1bkpLdSt1VlZsdFkzeTg3Rm9hRXlRaHM0SjBqbVprYnI5M3h1Y056OE9sOWJLejJKV2RKQlZ2bWFqS3V1YlZWNW5mODlIS3JwdlBnUEFlNUVia3hzREE4MnA1bFptbzBGUFhqOVdVOVBzM2QyTHFocFVXRm12dUdCZnpjeU0xT3FEcGRwMHVQeXN5eU45elVhOWNQTUVqUjBVcXNyNlpsWFdOeXNxMEtxSktlR2FtQkt1cDVjZjBGOFd0OGRKOGtqZzdIR3FPYy9KeHNtekxiODdsVGhKZmdlY1hjZ255U2VCdmlxcWJORG12QXFOU2d6Um5lZWs2MUJwclJidk9uckMvVXByR3JVMXYwTFpDU0V1Qzh4bU9vb2dsdTByMXBhOGNsWFVOeXZFMTZ4cDZaRjZiM043SVZkVWtGVnBqcWJOeS9hNXR3QWtQYXE5Q094UU40VXB2LzVvcDU3NitsZzlNSCtZNnB0YWRMU3FRWGVlazY0cGFSRmFsMXVtaDQ0cm1ERTY1dkJVSGJmaVdXLzBGUE9BL21hUVk0NmdKQlU2L2hZYURIS3V3UGZlNW56Vk5Mai9QT3Fxc1ltU3BIM0hhclR4Y0htMzIxMCtPa0dTOVA1bSs4cGx4ZFdOV3JHL1JETXlJclZ3VE1JWktUQzdlR1NjL3Jod3BDVDdYTXJDaWpxRitsbVVGaG1nTzJha2FVcHFoRzU0Zm8yYWo1c2NlYkp6bjQ5V05laFFXWjFDZk0wSzhmTlJZMHVyamxTMkYvN1pPaFRTdW1PdTVxVFVjUDMrOHBHcWJtaFJVV1c5Y3o3aUcrdnpkRkZXckJKQy9UUXFNVVNiOHlxNjdEczlJMUxoL2hiVk5yYm9rMjFIZXYraEFnRE9LQXJNY05MdVBpOURCNHByZGNIZmwrbFFhWjNNUm9PdW01aWtIODhib3RoZ2V4SEd3NTkxWGpHbnNibFZqeXplcTNjMzVUdFBmc0w4ZmZUWTE4Wm96S0JRL1hqZTBHNEx6SHJ6ZW85Y09Vb3pNeU5WMTlTaWh6L2JvL2MyRjZpMnNVVUdnNzNUVzhjbHRuMU1CdjNqMmpIS2pBN1U5c0pLL2ZTZHJkcDNyRWFTTkhwUXFQNXkxU2lOR1JTcTc1K1gyZU9rT0dBZ01Ca05zcGlOWFg1dXM5bDZ2VXBmbUwrUG5yMXh2T0tDZlpWWFhxZmZmTHhUeS9jVnE5Vm1QNzVtWmtiSnQwT25rbVJITVZxQXhhUk5lZVY2Nk9PZDJsbG83N0lZWUxWM2FienpuQXhkTmlwZUJlVjFldXhMMTRWZ0QxNDhYSTkvdVU4dnJNeFZTNnROb3hKRDlMZXJSeXM2eUtyNzV3OVRSSUJWWCs0NXF2dmYzNjZxK21aRkJWbjF5SldqTkM0cFZMZE5UOVZMcTNLN0xHa3ZTZk96NGxSUVhxZjVqeTFYYmttdHJHYWpmalJuc0s2Zm1LVEpxZUY2OGVZSnlvd0sxQjJ2Yk5EU3ZjVXlHS1FGMmZGNmFNRUlSUVJZZE5QazVFNFhtL3NhWTJaa1JNcG1zMm5CUDc3Uy9tTTE5bjlEay8zenZIVmFxcjQ5TTAyUzlNcmF3M3B5Nlg1bmpJMEw4ZFZOazVNN25Tek9IUjZqbjh3Ym9oYWJUWC8rZksvenM3T2FqYnB2N2hCZE8yR1FmbnRabGpZZUx0ZlJxb1l1WTNHSHJma1Z6dFVzTytycjJQNTBSYloySGFuU0RaK3MwYUZTKzgyTllYRkIrc1BsMmNxSUN0RHZMeCtwK1g5ZnJwS2FScjIxTVY5dmJjelgyS1JRdlh6TFJFblM1VSt1VUMyRlpUZ0w5T1pZdW0vZUVDV0UrbWwvY1kyKzlmSjZGVGd1L3ZuNW1IUkpkcHdxSERmSVBIWHNiTTZyME54aE1VcUxESkRKYUhCZXBEcVRjV1BmMFdwZDhLaTkwOUxXWDh5UnlXRFFMejdZb1NWbnFLc1ZnSUVsTWN4UC83aDJqQUt0Wm4yd3RWQy8rMlNuS3Vyc2VlZkNNUW42MWNYRGRlUGtaSzNOTFhQZWxNMk1EblFXbC8xaDBXNzlhMVd1OCtMOTBOZ2dqWWdMbGlTUHhhTzJHd0VHMlcvQUZsZVg5dnE5ZGpScmNKU0NmTTM2K1h2YjlPSFdRalcxMk9Uclk5UTNwcWJxemxucG1wZ1NyanZQU1hmbTE1Yy91VktTOU95TjR6VWxOVnh2YmN4enVXSXZBRWpreHVUR3dNRFRtOXpxNnZHSm1wb1dvZHFtRm4zbmxZM096dklHZy8yNll0c0VsYk10ai96ZWVabXFiMnJSalMrczFicmNNa24yU1lnUHpCK20yVU9qZGR2MFZLM05MWFUydUNLUEJNNE92Y2w1VGpaT25tMzUzYW5FU2ZJNzRPeEJQa2srQ2JqTHJ6N2NvUmR1bnFBUVg3UCtmczFvTGQ5Zm9yLzliNisyRjFUMnVOK1N2Y2VVblJDaVNha1JNaHJVcVVoaGVrYWtKSHRqNGxhYnRES25SQmNNajlHMDlJaE9CV1pUSEt1WE5UUzNhdTNCTXJlOUo0dlpxRzlNdGE4OHVIeC9TYmVGc1N0elN2VG56L2JvdnJsRDlNaVZveVJKZFUwdCtzVUhPL1RPcHZ4T0RaNGxLU0xBSWtrcXF1eDdzV2wzTVEvb2oyNmZuaXJKWGx5NStvRDlkelU5TWtDaGZ2WUNwcmFmdVlQRmJGUlN1TCt1bjVpa2E4WWxxcnl1U2ZlK3RVVXVGaUtVWko4ZlBDdzJTRFpKSDJ4dGp5L3ZiUzdRakl4SXpSb2NwZkFBUzVjRzh1NW05VEZxUlU2Sm5scDJRT3NQbFRuanh5WFpjZnJENVNNMUtqRkU4N05pOWY2V3drNzduZXpjNTE5K1lDOTR2V05tbXI1M2JvYjJIcTNXVlUrdDZqSU9kODNWL01INWcvWDA4Z042L012OWFtbTFLZEJxTHp0WWM3QzB3K3FQY1M0THpCWmt4MG1TUHRwV3lQdzhBQmhBdWxZYjRLenlrM2xEdE9PWGM3dDhyZjdKZWFmOFhDYURRWGU5dHNFNTJhQzUxYWFYVnVWcXVXTlo2bk1HUjNYWjU0Ym4xK2laNVFjNmRkWW9xMjF5Rm9ZTkN2UFRJRWVYbzc2KzNyemhNWnFaR2FsV20zVFhheHYxNnRyRHpxVEVacE8yRjFUcXFXVUhuTnRmTVNaUncrT0NWVnpkcU50Zlh1OHMvSkNrVFlmTDlidFBka21TcmhxWEtLdUx3aHhnSUxsM3ptQnQrdm5zTGwvTDd6MjMxODk1MTZ3TXhRWDdxcmltVWRjL3Q4WjVNVWlTbWxwc1dyenJxRDdhMnQ1NTRvZm5aeXJBWWxKT2NZMis4ZEk2NXdtTEpOVTB0T2lKSlRsNmFsbU9KT21XcVNrS2NaeDRIbTlsVG9tZS9lcWc4K1JyYzE2Rkh2MWlueVFwTlNKQXRZM051dmZ0cmFxcXQxOUlQbGJWb1B2ZjN5WkpzcHFOR3BzVTZ2SjUvUzBtM2ZmMlZ1V1cyTHNWTlRTMzZ2Lyt1MHQ1NWZZWU5Db2hSSThzM3VOY0Z0cG1zNStBdG5XSm5KSVcwZW41K2hwajRrTjg5WXNQZG1pL1k3K1dWcHZxbWxvVUUyelZkOCsxVDBMK3g1TDkrczNIT3p2RjJNS0tldjMrMDkzT2Z3c2ZrMEUvbVRkRWt2VDRsL3M3ZlhZTnphMzZ6U2M3dGJ1b1N2NCtKbDNwNlBaeU9wVFcyQy9TdFYxa2M5ZllqbFkxNkR1dmJuVCtyWkNrbllWVnV2djFUV3F4MlJSa05ldXFjYWZ2ZlFIOVFXK1BwYmFpaFkrMkZqb24wRXIyQytXdnI4OVRYbG1kUEtudG9wNUJjblpUSW00QTZNOStjSDZtQXExbXJjd3AwVS9lMmVxYzJDQkpiMi9NMTMvV0haWWszVEFweWZuejRZNVkzSGErMi9IKzVLNGpWWHFyd3dyY25sRFc0UVpMZUljOHJqZnZ0YU9ZSUt2dWZXdUwzdGxVNEd4NFVkL1VxbjhzMmErUHR0cHZwbHczTVlsemNRQ25qTnlZM0JnWWlIcVRXNDJJQzVFa2JjbXJjRTRHbHV6WExKZnVMZGFLL1NWbmFQU3VuYTQ4TXNCaTBpMHZybk5PQnBiczEzL3ZlWE96OHpydUxWTlQzZnBlQUhoVzcvTzcvaDBuVDFkK1I1d0V2QlA1cEIzNUpOQjN1NHVxZE9VL1YycTFJeTVNVDQvUUc3ZE4xcFBYajlXSStPQnU5MnViUnhQc2E5YkloQkRuenpPaUF4VWY0cXU2cGhhdHk3VS9aOXU4ditQbjJFeDIvUCthZzZWcWFHN3QxZmdOQm5zRGJwUFJJRjhmKy95Z1oyOFlyK1J3ZjVYVU5Pb1BuKzV5dVYrQTFhU0hGb3pRaitiWWM3RmRSVlZxc2RuazUyUFNEWk9TbE4zaFBiVnBlNThiRG5XL2t0TEo2aTdtQWYxRmdOV2tpU25oZXZ6YU1icDRwTDFnNk9IUDlqaVAxY2hBcTNOYmQ2encrZmEzcG1qSEwrZHEwODluNi8xdlQ5VTE0eEsxNmtDcExudGloWFlYVlhXNzN4Vmo3S3VYcmM4dFUwRjUremdXN3pxcTZvWm1tWTBHWFRvcTNpMWpPLzdyNzE4YjdkeG0wWTRpZmZOZjY3WG1ZR21uNHRRUHRoUnFaWTQ5eDVxYUh0bnBlVTkxN3ZQSmNOZGN6YUxLZWozNnYzM085OUt4c1gvYnZld0xSOFRLc2JDalU2RFZyUE9HUkV1eXIzWUdBQmc0bUttRGsvYjJwdnhPRjJmYXRDMGI2NnBRckxMZTlUTFFiVjEvSlNrbTJOY3RyOWQySWYxL3U0OXFaYzZKT3lFc0dHVlBkdC9hbU9leU84bFgrKzBudEg0K3BoNVBrZ0Z2MVBHRTY2bGxPVHAyZ2xXdi9DMG16WEtjTUR5MS9JRHFtMXhmREhwaDVVSG5SWnFwNlJFdXQzbmR4UWxIeCs0bnI2L1BVK054RjV0eVMycWRjU2MreEhWUjY1YThpaTRub2EwMiswbW5KTlUzdDdvODJkbmtXSFk3THFSekxPdHJqTWt0clhXZVZIWjYzdXg0V1V4R0ZWYzM2cCtPazd5ZVRFZ0pWMnl3cnhwYld2WFNxdHd1ajl0czBnckg2NHhMRGp2aDgvV1dqOGwrRnRueDM5NGRZM3Q2ZVU2WFRsR1NkS0M0Umt2MjJEL2pTWTVPVjhEWnFyZkhVcUdqbTlyc29kRUs4ZXQvQ3h2N21OcFBWZHBpQjNFRFFIL2w1MlBTN0dFeGtxUm52anJvc25QZWNzZWtqTkdEUXAwWDJJODRZckU3Ym1pY0RoMWpjVU9UL1NaR2I5OXJSM3VPVnV1TGJsWXpmMzdGUVVuMnlSNGpYZHkwQllDZWtCdTNJemNHQm9hKzVwRWpFMEkwT0Nid2pJejFWSnl1UFBMZHpRWE85OTVSVTR0Tkw2OCtKRWthbHhUcXZCWUpZT0RyYmM0emtPS2tPL003NGlUZ2ZjZ25PeU9mQlBvdXY3eE90N3k0VHQ5NWRhTzJGOXBYTHB1WkVhblhiNXVzQnk0YTVySXgzUGFDU21kajVJNXpmYzdKdEJkUXJENVE2bXcydDh4UllCWVJZTkd3MkNEbnRtM1hvTm9LMEhyangzT0hhT3NEYzdUMWdUbmE4TFBaZXZtV2lScWJGS3FsZTR0MTNiT3JuUTJlT3dyeE0rdVZiMHpTRldNU3RMV2dRZ3YvdVZJTG4xeXBlWTh1MHp1YkNwUVpIYWdYYjU3UXFRbVQwU0JOY3hTSExOdlg5eFVkWGNVOHdOTTZMbXl4OWlmbjY0V2J4dXZjd1ZGcWJyWHBqNHQyZDVwRDUyY3hPYjl2Yk9sZGdXaEhMVGFiODZ2TjVOUnd2WG43RkMxMEZKRWR6MkkyNmlKSDhWdkgxUkVsZThPT3RnYnkzZTN2VGxYZHpKbjI5VEdxeURISE1pYlkydW14VTUzN2ZDTHVuS3Y1bXFPQTM1VjNOK1dydWRXbXlFQ0xKcVowdnBjd2IwU01yR2FqZGhWVmFkc0pWc0lFQVBRdi9lOXVPZHpxRDR0Mk95K0NkR1RyYnAzWUh1UzRPTW1TN0oxdUpjbGlNblpaNWxxU0pxYUVhM3BHaERLaUFqVW8zRitKb1g2ZFRqYTd1ekJ6cXE4M1pwQjlWYUlsZTAvdXhLMnRJOVA4ckRqbmN0ekhhN1haVHdvN2Rsa0FCcUxmZjdyYjVjMm80OFdIK3VxaEJWa3VIOXRSV0trL08xWWZIQndUSkgvSHllSFNremptTXFNRDVlTzRncnZ1WVBjblFaWDF6VHBVV3F2VWlBQ2xSd2E0M0NhM3RMYkx6NDVXdFY4RWRuVkJTSkxLNjVvVTR1Y2pYeC9YdGRXNXBUM0huTU9sdGM0TFhoMjFGYTc1K1pnNi9ieXZNU2FuMlBWNDJtTGR5Z01sTHNkenZDeEg4WnJOSnIxNDh3U1gyN1N0S2hZVmVQbzZJYlVWRXhkWHR4Y2p1bU5zSGJ1ckhPOUFjYlUwSkVweDNSUVZBbWVMM2g1TFR5ODdvTEhYaFdsNFhMQSt1M3VtM3Q2VXJ6Zlg1M1ZhY2RHVDJpNm9OVFMzT2pzZ0VUY0E5RmREWW9PYytlNjljd2U3bkt6djY4Z1hMU2FqZ3YxOFZGN2JwTlVIU3JYaGNMbkdEZ3JWN3k3TjB0WGpFdlhhMnNQNmRFZFJyenQwdWxOMGg1c2JiVGVIZS90ZU85cFoyUDFOaEFNbDdYK0hqbS9pQUFBblFtN2NHYmt4MFAvMU5yZDZiZDFoZlczOElJWDUrK2l0YjAzUlp6dVA2bzMxaDkweUFjVWRQSkpIT3E2bldreEdoUWRZVkZUWmMxTTBBQU5EYjNPZS9oNG5UMTkrUjV3RXZBMzVaR2ZrazREN2ZMbm5tTDdjYzB3ek1pTDEvZk16TlN3MlNOZU9INlNNcUVCOTgxL3J1c3hYV2Jydm1CYU9UdEMwOUVnOXNjVGVMSGxtWnBTazlxSXl5YjVxNEo2ajFSb2NIYWlwNlpIYWVhUkt5ZUgraW5QTUtWbldod0l6Vno3WmRrUS9mWGRydC9OckhwZy9YSm5SZ2RxU1g2RWJuMS9qM0s2Z3ZGNC9mMitibHU0OXBqOHNIS2xmWFR4Y0RjMnRlbjl6Z1dZUGkxRk1rRldyRHBUcVVHbGRuOGZvS3VZQi9ZbE5VbUZGdlZic0w5WkxxM0s3WERldjdMRFlSSmkvUlZMZnJxdGY5ZFFxN1RwaXYzWnROUnVWSGhXb0s4WWs2Tm9KZy9TYkJTTVVGK0tyeDcvYzMybWZPY09pRmV4cjdsUk0xdEY3bXd0MHhaZ0VwVWNHYUZSaWlEYm5WZlJxYkZjK3RjcmxLbXF0eDgzSERnK3dhTzZ3R0kxTUNGRktoTDhHaGZrcnNzTjVYTWZDVXVuVTV6NmZpRHZuYXU0N1Z0M3Qvc1hWamZweXp6SE5IaHF0aTBiR2FWV0hSUUl1emJZM1YyWDFNZ0FZZUNnd084dlpiSEo1VWFVM2FydnBrTkhRM1A1emc4R2d0alpCWWY0K2V2U2FNUnFYWkU5K2FocGJsRk5jby8vdFBxcUNpbnJkT2pYRmJhOW5OUnVkeFM0bmM2TGw1Mk55RnJiWlYwTHJlYUtFcSs0cndObkkzMkxXbEpQb1RCM1JZVW4ya3pubU9pNmhYRjdYZFRXdmp0cFdQZ3l3dXY0VFZlOGlOblFNYzNWTnJydUF0SjNJR1F5dWkxcnJ1dW5VMGRZTnBidVk1T3lXMHVGcDNSRmpPaFppZFJUdStPeTdlL3g0d2I0K3p0Y1lFZGZ6YW93V3M2bkh4M3ZMWWpZNlY1L1k2Rmp4elYxajYvZzM0WGhWanB1eVpsZnQ2WUN6U0crUHBXWDdpblhqQzJ0MDc5d2hHcFVRb2hzbkpldkdTY2xhZGFCVWYxeTAyM25CemxQR083cndFamNBREFUQnZ1MjU2OUNZb0I2MnRPdVkvMzN6WCt0MHg4eDBmWDFpa2tZbmhtcDBZcWgrZXNGUVBiZmlvSjVmY1ZETmJqcW43NDIyV0Z6WDFLS2RSK3lUTC9yeVh0dlU5MUE4VjkvVXFxWldtM3lNQnBtSXh3Qk9FYm14YStUR1FQL1YyOXpxV0ZXRHJueHFwWDQwWjdEbURZL1ZCY05qZE1Id0dCMHNxZFZmRnUvVlp6dTdUcVE1a3p5UlI3YkZMVW5ra2NCWnBMYzV6MENKays3Tzc0aVRnUGNobit3ZStTVGdIc3YyRld2NS9tTDk0UHhNZlhOYXFpWWtoK21tS1NsNlp2bUJUdHN0MlZPc2hhTVRsSjBRb2dDclBWY1o3U2lZV0xxM3VNdHpEbzRPMUxUMENEMzcxUUZOVHJQUFU4b3JyOVBCa3E1TnAwOVdXL050ZjR0SmsxUEQ5Y3VMaDJ0K1Zxd0doZnZycGhmV2RGbkJKenpBb2d0R3hFcVNIdjFpbjhzaXRFOTNGS21wcFZXUFhqTkd2NzVrdVBMTGF2V2pPWU1sU2M5OGRhREw5cjNoS3VZQm52YVh4WHYxMnJyRHN0bnN2NXM5elVFK1ZOWmVhSm1kRUtKMXVXVnVHMGREYzZ0MkZGWnFSMkdsNnB0YmRNdVVGTjArUFUwdnI4NVZSVjM3Mys2Rlkrd3JnRm5OUnEzNXlYazlQdWNWWXhKNlhXRFdhck9kY0Q3MkZXTVM5UFA1dytUcnlFVU9sZFZwZDFHVkZ1K3VVM3BVZ01ZbmRWNlIrbFRuUHA4TWQ4N1ZQTkdZM3R5UXA5bERvelZuV0l4Ky9kRU9OYlhZRkIvaXEzSEpZYXB2YnRXSFd3dFBjZlFBQUUrandBeW56Vzh2emRLNHBGRGxGTmZvRng5czE4YkQ1YzRsNm4xTWhoTVdtSjJLcHBaVzJXU3Y3d2kwbnJoQW9yNjV4Ymx5MEQxdmJ0RW4yNCs0YlN6QVFMYnZhTFdHUDdqb2hOdDFYTTQ2d0dwV2JXUFBTN1IzZkR6SXQrZnQyeTRNVjV6ZzVLWS9jMGVNNmU1Y3RPMnpEK3ptcE81NGJaOTFUbkdOTG43OHExTWVoenNzSEozZ1BHbGV2T3ZvR1J0YmxHTmx1TEphT2p6aDdOYVhZMm5Eb1hKZCs4eHFaU2VFNktweGlib2tPMDZUVThQMTZxMlRkTjF6cTN0YzBlQjBTbzhLMElSays0MkV6M2UxMzhRa2JnRG9yenJtdHpNZS9sSWxOU2NmUitxYld2WFh4WHYxOVBJY1hUSXlYdGRPR0tUTTZFRDk0UHhNRFlzTDFnL2YySHc2aG54Q1BpYURyaHhydnhtemJGK3g4OFpxWDk1cm01Nm1aNFQ0K1RnNzZwWFZEdHh6QWdDZVFXN3NQdVRHd0puUmw5eXFzS0plOTd5NVJYOE8zYU1yeHlUcXFuR0pTb253MTkrdUhxV0hQdDZwVjljZVBoMURQaUZQNVpGdGNVdFNsNVVxQUF4Y2ZjbDUrbXVjUEozNUhYRVM4RDdrazZlR09BbjBqczBtUGZMNVhvMUxDdE9ZUWFHNmNFUnNsd0t6ci9ZWE81dkhUVW9KbDlsa2xJL1JvQU1sTmNvdjc3eksxN0s5eGJwMWFvckdKb1hLMThlb3lha1I5cCs3YWZXeTJzWVcvVy8zTWUwL3RsWnYzRDVaSStPRDliTUxodW9YSCt6b3ROM2c2RUMxMVpQdTZHR0Z3Ly90UHFiSGwrelRkMmRsNlBtYkpzaHNOT2gvdTQ5cHhmNlNQbysxdTVnSGVGcERjNnVxNmwwM2VUL2VzYW9HN1MrdVVYcGtnQmFNaXRkekt3NmVsakY5c3UySWJwbVNJaCtUUWNQamdwMHJyOGFIK21yeVNUVFViM05oVnB6Kzc3KzdWZGROcy9tK3lJb1AxcThYakpCQjBwUExjdlRpeW9PZEN1RytmMzVtbHdLelU1MzdmRExjT1ZmVFp1czVMaTNiVjZ3amxmV0tEZmJWOUl4SWZiSDdtQmFNaXBkQjBxZmJqNXowN3hFQW9QOWdXU2FjRm9GV3M4NFpiRi9tK28rTGRtdkRvZmJpTWtsS0N2ZDM2K3UxMnFSRHBmWU9KdU9UVDV3czJqcHNQeXp1eEoyTkFIU1dVOXkrbEhWYko1MmU3RHRXcmJZUU1DNnArKzJEZmMzTytORFR4WnYrN25UR21BT096NzZuejdHamd5WDI3UWVGK3p1N25aeEo4YUcrK3U2NUdaTHNuWjMySG0xZk50c2RZMHNJN1g1MXVBa3A5cjhIMndzRzd1OFNjRExjY1N4dHlhL1FBKzl2MTBXUGZhV0NpbnBaelViZFBqM05uY004YVQ0bWd4NjhaSVNNQnFtd3NsNXZic2gzUGtiY0FOQmZ0Y1VucWZmNVgwMURpMTViZDFpWFByRkNqeS9aTDBtNllIaU1NcUlDM0RMR1UzWDNlWm1LQy9aVnEwMzZoMk04a252ZWE4K3h1RDNQSGNqbkJBQThnOXo0MUpBYkE1N25qdHlxb0x4ZWozNnhUM1AvdGt4TEhaUHg3cHFWNFpieDlZYW44OGlESmJVbmJJZ0dZT0J3Ujg3VG4rS2taL003NGlSd05pS2ZQRFhFU2FCdjJ1WjdkRnhSc0UxdFk0dldPMVl0bXB3V29Sa1prWkxzeFdUSDIzQ29UTFdOTGJLWWpKcVFISzdVWjVDY0FBQWdBRWxFUVZTSmp1dFFycmJ0aTl6U1d2M3FRM3RSMlpWakV6WExNWmV4VFhPSHpzOG55citlWEpxam5PSWFtWTBHMVRhMTZGY2ZibmZMR0x1TGVjQkE4L282ZTJINjRPaEFYVHRoMEdsNWphQU9zYWRqNC9hRm94TmtrRlJhMjZpUkQzMm00UTh1Y3ZsMTRkK1hTNUlDTENiTkd4RnpXc1k0UHl0T0JrbGJDeXIxNlAvMmRTb3VrMXpQbXo3VnVjOG40MHpPMWJUWnBMYzMyczl0TDhxS2t5UmRrbTMvN3hzYjhucjFuQUFBejZMQURLZEZxTCtQcy9OUHBZc0s5Q3NjUzlLNjA2Yzc3QjNlRm1USEtTWGl4QVZzWCs0NUprbTZmSFJDcHlWaGorZGo2cW1IRWVDZGpsVTFhRk5ldVNUcGpobHBzcHA3L25OU1h0dWtWVG4yemozZm1wRW1TemZiM3pBNVdTYURRY2VxRzdUcVFLbDdCMzJHbmE0WTB4YnIwaUlEbkNkalBWbVpVNkxHbGxiNUdBMjZjWEt5MjhaeE1vYkZCZW1GbXlZb3pOOUhSVlVOK3IvLzduTDcyTHJiNzV6QlVSb2NIU2hKWFZhUTY5aUJwcWQvRzJDZ2NPZHhubDllcDg5MzJ1Tk0vSEUzMmM3RXNSUG03Nk1ucmh1cnNZTkMxZFJxMC8zdmJWTmpjL3VxbVo2S0c1SjloU0dKdUFIQXRlTHFSdWRGOTF1bTlMeGF0OWw0NG5qODRzcGM1L2ZIeCtQVEhZL01Sb04rTkdld3Z1RllkZndmUy9aclQxRjdrd0Izdk5kSnFlSEtjTVRjam93RzZadlRVaVZKNnc2VjZWaFZRNmZINngxL2k0akZBTHBEYnR3VnVUSFF2N2t6ajZ4cmFuRk81Z256OTVHdlQrZHJzR2RESG5uRjJFVDUrWFNkOUJjZFpOVmxvK0lsZFJlM3lDT0JnY3FkK1YxUGNmSnN5ZTk2SHlmSjc0Q0Jpbnl5KytkeWhYd1M2RjVDcUorU2UyZ1k3Mk15YUt5alNDSFhVUWh4dkNWNzdmTmtoc1FFT1l2R2xycFlsYXk1MWVhY0UzVFJ5RGlGK2Z1b3FjV20xYWRobnRESDI0N29mN3Z0NC9yMUpTTVU0dGRlb0xMM2FMVmFIQjN6dno2eDUvenJSM01HS3kzUzNoRFEzOGVrY3pLanV0MytaSndvNWdFRHpldnI4NXdONjM5eXdWQmRQanIraFB1Y2FMN2g4UzUxL0sxdWJyVnAxNUVxU1pMQklGMDJPa0dTOU9uMklyVzBkci9hVm01cHJUYm5WVWc2UGZPWEpTazh3SjRyVk5WM1hRMHNPc2lxNmVrUkx2YzcxYm5QVXZ0NXJLdjg1RXpQMVh4clk3NWFiZEs1UTZJMElTVk1xUkVCMmw5Y293Mkh5bnY5bkFBQXo2SEFES2RGVVdXOU00RzU4NXgwWitjU0g1TkJ0MDFQMVZYajNKK2dQYi9pb0lxcUd1VG5ZOUtMTjAvUTdHSFJ6b3RHQm9OOWxhVzdacVU3dDM5cFZhNnFHNW9WRVdEUmN6ZU9WMVo4Y0tmbnk0Z08xSU9YRE5mVjQwNVBSd1hnVERJWkRiS1lqUzYvZWx0WTlQQm5lOVRjYWxObWRLQmV1R21DUmlhMEgwTVdzMUh6czJKMVdZZVR4WWMvMzZQR2xsWmxSZ2ZxMlJ2R2EyaHNlMWV4QUt0SjM1cVJwbS9QdEIranYvL3Y3azQzMVFhaTB4VmpWdXd2MFRMSEJiamZMTWpTcmROU0ZOQmhlZXprQ0g4OWVNbHc1LytYMVRicDFiWDJHd0YzemtyWDdUTlNPM1ZlOHJlWXRDQTdUcS9jT3VtVTM2UFUrWGNyMEdyV29EQS9YVGdpVm85Y05VcHYzRFpGaWFGK09sSlpyOXRmWHErangwMFFkc2ZZTGhnUnF3Zm1EM1ArblRFYXBBdEd4T2hQQzBkS2tyN2FYOUxsSW1SK1daM3oreXZISmpyZlI2QzFhNWN0WUNEbzdiSDBsNnRHYVhKcXVEcmVZNHNQOVhXdVFydTlvS0xUOXU0NmRveUc5cmpoYnpFcE50aFgwOUlqOUpONVE3VG83cG1hbWhhaGh1WlcvZlNkclZxWjAvbjQ5VlRja0tTOE12dU5rZ1haY2M2L25keElCTkJSMjZwalU5SWk5UEFWMllvTjluVStaaklhTkRrMVhNL2RPTDVUWWRXQ1VmSDYxb3cwUlFaYW5EOHpHcVJyeHR2amJJdXQvUVpKRzNmRm83WlliRFViRlJsbzBhakVFTjAyUFZYLy9kNE01dzNObDFibnV1eVkyWnYzMnBISmFOQlQxNC9WcE5UMkxud3h3VmI5OWVyUnlrNElVYXROK3V2aXZWMzJ5M1A4TFpxWkVhV29JS3NrZTRNYkFHaERia3h1REF4RXZjbXQ3cG1kcVFYWmNaMG0vZnBiVEZyZ21HaVRVMXpqbkFEYzVteklJd2VGK2VtZjE0OVZjb2VKTmlNVGd2WE1EZU1WYURXcnVMcFJMNjA2MkdVLzhraGc0T3B0em5PcWNmSnN5ZTk2SHlmSjc0Q0JqSHl5NS9mYUVma2swTDM0VUYrOS81MXArdVBDa1pvekxFWnhJYjdPNDNSS1dvU2V2RzZzTXFMc0JWYXZPWEtXNHkxeE5HSWVIaGVzeERBLzFUVzFhSjFqVmJQakxYZk1lNWs5TkZxU3ZlbGN4NkovZC9yMVJ6dFUxZENzeUVDTDdwL2ZQcCttb3E1SjcyMHVrQ1RkUENWWmY3NHlXNk1TUXhSb05jdmZZbEo2VklCdW1wS3NqKythcmx1bXBLaTZvVm12T2dweGYzWEpjTjA2TFVYQnZtWUYrNXFWN3Zoc2p0ZVhtQWNNSkEzTnJmcnVmemFwdExaUlBrYURmbnRwbHA2L2Fid3VHaG1yUVdGK0N2STFLekxRb3RHRFFuWHJ0QlM5OSsycEdwc1U2dks1akFhRFRFYjdWNGlmajBZbGh1aFBWMlJyUWJZOVQzbGpmWjRxNnV3RlhGUFNJaFFmWXM4SFB0eGFlTUp4dnJ2WnZ0TFd1S1RRVHZtQXV4d3NzZWRMRTFQQ2RkNlE5a0xVek9oQVBYSGRXSm02S1lJLzFiblBVdnQ1YkdLb255WTc3cmtHKzVwbGNMekVtWnlyV1ZoUnJ4VTVKZkx6TWVuZU9VTWsyZitkQUFBREV6T3BjVm8wdGRqMDlQSUQrdDY1R1pxV0hxR2xQNXFsb3NvR3hZYjR5bWlRZnZMT1Z2MXBZYlpiWDdPaXJrbDMvSHVEbnJodWpHS0RmZlhvMWFOVjM5eXEwcHBHaGZqNUtNQmkwdHJjTWtuMkU3SWpsZlg2d1J1YjliZHJSbXRZYkpCZXYyMnl5bXFiVkY3WHFIQi9pL05DV050UzJjQkFkdStjd2JwM3ptQ1hqeDBxcTlNRmp5NDc1ZWZjY0toY1AzdDNtMzV6NlFpTlNnelJmNzQ1V1pYMXphcHVhRlpVb0ZVK0pvUHpBcThrN1N5czBnL2UyS3cvTGN6V3VLUlF2ZjJ0S1NxdmExSmRVNHVpQXEweUd3MXFzZG4wMjA5MnUrd0tOdENjemhoejcxdGI5TmkxWXpRK0tVejN6QjZzNzUrZnFXTlZEYkthVFFwelhNais1UWZ0ei92STUzdVVFdUd2Y3pLajlQM3pNblhuckF3VlZ0VExhSkJpZzMxbE5ocFVYTjNZcS9mWjArOVdxODNlRGVxaGozYzZUK3lQMTlleC9YWHhYbjMvL0V4ZE5TNVJSNnNhRk9ybjQ3emh1cXVvU3ZlOXZhWExQcFgxelZxMHMwaHpoOFhvMnpQVGRPMkVRVEliRGZyaG01dTFmRjlKTHo0RndQTjZjeXhOU2czWHZPRXhxbTFzVVdGbHZYek5Sc1dGK01sb2tQWVgxK2p2WCt6cnRMMjdqcDF6QjBkcDA4OW5kL3Y0NXZ3Sy9lcURIZHBkVk9YeWNVL0VEVWw2WTBPZTdyOXdtS2FtUldqbGo4OVRYV09MM3RtVXIwYys3MW9BQWNBN2ZiSDdtQjc5WXArK2QyNkc1bWZGYW41V3JBb3I2OVhZM0tyb0lLdjhmRXl5U1owdXpnZGFUYnI3dkF6ZGZWNkdDaXJzalZxaWc2d0tzcHBsay8xaS92RkYrdTZJUjBGV2M0K3h1S0NpWG45YXROdlpMYzhkNzdXamo3WVdhbkJNa0o2L2Nid3E2cHBVNzlqUElIc08rZXVQZHJqc2FQZjJ4bnhkUHpGSmtZRVdMZjcrVEpYV05DcS92RTdYUDdmbXBOODdnTE1mdVRHNU1URFE5Q2EzR2hUdXIxdW5wZXFoUzdOVVVGNG5tMDNPeVgvVkRjMTY0UDN0WFY3bmJNZ2puMTUrUU5kTkdLUlA3cHF1bzFVTjhqRVpuZGRESytxYmRkZHJHMVZSMTl4bFAvSklZR0RyVGM1enFuSHliTW52ZWhzbnllK0FnWTE4a253U2NBZWJ6ZDQ0L3VLUmNicDRaSnpMYlZwc05qMzJ4WDU5dnV1b3k4Y1BsdFRxVUZtZGtzTDhKRWxyRHBaMmV6d3UzWGRNMGpEbnRhamxMbFk2YzVlalZRMTYrTE05ZXZEaTRib29LMWFMZGhUcHM1MzJPUFBiajNjcEpzamVGT0RDRWJHNmNFU3N5K2ZZbEZldSs5L2JycHppR2pVMnQrcW15Y202Wi9aZzNUUGJQbC9tM2MwRit0bTcyenJ0MDllWUJ3dzBCNHByZFBWVHEvU25LN0kxWmxDb0pxV0VhMUpLZUxmYjI3cFpiT3pOMnlkM3U4K25PNHIwKzA5M09mLy9pakgyMWNzS0t1cTE4ZkNKVjh2NlpOc1IvZlNDb2JLWWpMcGlUSUxiejNsZVg1K242eWJZYzRiSHZqWkd4ZFdOTWhpa2lBQ0x0aFZVNnJWMWgxMnV4SHFxYzU4bGFkbStZaDJwckZkc3NLK2V2WEc4aXFzYkZPcG4wWVRmTDFaamMrc1puNnY1eHZvOFRVK1BVRlo4c0pwYWJNNENYZ0RBd0VPQkdVNmJKNWZtNkdCSmpXNmFuS0xVeUFDRit2dG8zY0ZTUGJFMFJ4c1BsK3RQQzkzL21ydUxxblRwRXl0MC9jUWt6UjRhclpTSUFJVUhXRlJVV2E5Rmg4cjF5dHBEbmJiL2FuK0pGdnpqSzMxamFxcW1wVWNvTnRoWEFWWS9GVmMzYXRXQlVuMndwY0M1VERhQXJqN2NXcWd0K2VXNmFYS0twanFPSWNtc25PSnFMZDFickxjMjVIZmEvb3ZkeDNUeDQxL3B4c25KbXA0UnFZUlFYL241bUpSZlhxZlZCMHIxMHFwYzUzTFpaNFBURldNcTY1dDF5NHZyZEVsMm5CWmt4MnRZYkpBaUFxdzZWdDJnclhzcjlQYW16cDk3VTR0TjMzbDFveTRaR2FmTFJpZG9XR3lRRWtKOVZkUFFvaDJGbFZxeHY2UkxmT3lOeHBaV2xkYzJLYmUwVm1zT2x1ckRyWVhLZFhSbTZVNWZ4L2JPcG54dEs2alV0MmFrYWtSOGlHU1FkaDZwMHNmYkN2V3YxWWU2dlZqNXdQdmJWVjdicEptWmtRb1BzQ2kvdks3TDVHMWdJT25Oc2ZUSFJidDF5Y2c0cFVVRktpbk1YMlcxamRwNHVGenZieW5RZTVzTFhCNC83ajUyV213MlZkUTE2VWhGdmRZZEt0UGlYVWUxOXFEckxuWjllYThkOVRadXZMcjJzS3htazY0YW02ajRVRisxdE5xMDcyaDFyOTg3Z0xQVGswdHp0T1pncWI0K0tWbmpra0lWRldoVlkwdXI4c3ZydGY1UW1WNWZmN2hUdnJ0c2I3RmVqamlrS1drUmlnbXlLdFRQUjRXVjlWcTBvMGd2cmNyVlhoZHh4dDN4eUNhcHFyNVpKVFVOMnBKWG9XWDdpclZvUjVHYVc3dTVxOVBMOTlwUlRXT0xybnQydGU2Y2xhNTV3Mk1WRldSVlNYV2oxdWFXNnJrVkI3VzlvTkxsZnJ1THF2U2RWemZvcmxrWlNvc0trSytQU2RzTFhXOEx3SHVSRzVNYkF3UFJxZVpXTDY4K3BPWVdtN0lUUXhRVDdLdUdwaGJsRk5mb3l6M0g5TXFhUXlxcDZWcDhjRGJra2J1THFuVGxVeXQxOTNtWm1wd2FvUUNyU1lmTDZyUms3ekU5dFN5bjI2SUw4a2hnWU90Tnp0T2JPSGsyNUhlOWpaUGtkOERBUno1SlBnbjAxZnBEWmJyenRZMDZiMGkwUnNRSEt6SFVUMzRXazJvYlc1UlhWcWUxQjB2MXhvWTg3VC9XODV5ZUpYdU82WVpKU1pMc3hRL2RLU2l2MTRHU0dxVkdCSnh3VzNkNFkzMmU1bWZGYWxKS3VINTU4VEN0UDFTbTBwcEcxVFcxNkxhWDEydk9zQmd0R0JXbnJQZ1FoZnRiMU5UU3FxTlZEZHB3dUV5ZmJpL3FOTDQvZkxwYkIwdHFkUDNFSkNXRis2dXl2dG5sL1p5T2VodnpnSUdtb0tKZTF6KzNSdE16SWpSdmVLekdKWVVwTXREaWpDZUZGZlhhbWwraHozWVdhZlhCMGhNK1gzT3JUZVcxVGRxU1g2RzNOdWJwaXc3ejdFTDh6RHJmc1FyaXg5dE92SHFaWko5ejk4WHVZNW8zUEVhWGpvclhYeGZ2bFRzUHc5S2FSaTM4NXdwOTk5d01UVTZOVUV5d1ZVZXJHdlQwOGdONll1bCszVDRqcmR0OVQzWHVjME56cTI3OTEzcjllTjRRWlNmWVYxL2NYbGlobGc1djZFek8xZnhpOTFHVjFEUXFJc0NpejNZV2RkdU1IZ0RRL3hsc3R1N3F3T0ZKd3g5YzVPa2h3RTEyL0hLdXA0ZUFBWXhZQUhRMUlqNVliOXhtNzFZejg4OWY5bnIxTlhjaTFxTTd4UEgrZ2JnQmVEZGljZi94eEhWamRFNW1sUDZ6UGs4UDlvUFZ3b25Gd0psRlBPNGZ5STJCazBmYzZqL1cvZXg4K2Z1WWRNOWJXL1RKdHI1M1ZPNHI0aFpnUjV6c1A0aVRRUDlFbk93L2lKUHdKc1FlNzBWc2dVUU1nT2NFV0UxYThzTlo4cmVZZE10TDY3VDZ3SWtMQ0U4R3NRMEF6anlqcHdjQUFBQUFBQUFBQUFBQUFBQUFBQUFBQUFBR2xzdEhKOGpmWXRLaHNqcTNGWmNCQUR5REFqTUFBQUFBQUFBQUFBQUFBQUFBQUFBQUFIRFN6RWFEdmo0cFdaTDA3OVc1SGg0TkFLQ3Z6SjRlQUFBQUFBQUFBQUFBQUFBQUFBQUFBQUFBNk4vOGZFeHFiR21WeFdUVXp5NGNxcVF3UCtXWDEray82L004UFRRQVFCOVJZQVlBQUFBQUFBQUFBQUFBQUFBQUFBQUFBSG8wYjBTTWZuWHhjQmtNQnZrWURhcHJhdEU5YjI1UlkzT3JwNGNHQU9nakNzd0FBQUFBQUFBQUFBQUFBQUFBQUFBQUFFQ1BxdXFiVmRmWUlvdlpxRlU1WmZyejUzdTBwNmphMDhNQ0FMZ0JCV1lBQUdCQTJWNVFxZUVQTHZMME1BQU1JTVFOQU9nZnZ2M0tSazhQQVFDOEhya3hnSUZvL084V2Uzb0lBTkN2RVNjQm9HZkVTUUFBQVBkYXZPdW9GdTg2NnVsaEFBQk9BNk9uQndBQUFBQUFBQUFBQUFBQUFBQUFBQUFBQUFBQThBd0t6QUFBQUFBQUFBQUFBQUFBQUFBQUFBQUFBQURBUzFGZ0JnQUFBQUFBQUFBQUFBQUFBQUFBQUFBQUFBQmVpZ0l6QUFBQUFBQUFBQUFBQUFBQUFBQUFBQUFBQVBCU0ZKZ0JBQUFBQUFBQUFBQUFBQUFBQUFBQUFBQUFnSmVpd0F3QUFBQUFBQUFBQUFBQUFBQUFBQUFBQUFBQXZKVEJaclBaUEQwSUFBQUFBQUFBQUFBQUFBQUFBQUFBQUFBQUFNQ1p4d3BtOEppY25GeFIzd2pBMit6ZmY5RFRRd0FBQUFBQUFBQUFBQUFBQUFET0dvV0ZSYXF0cmZQME1BQUFBSUFCalFJemVNVDlQLzgvamM0K1QzTm5YKzNwb1FEQUdmUERIL3hDWTBhZHJ3V1gzT0Rwb1FEQUdWVmRYYVBMTDcxWjQ4Zk4xZGF0T3owOUhBRHdTby85L1RrTnlaeXF4LzcrbktlSEFnQmVqZHdZd0VCRDNBS0E3cFVVbCtxQ2VWL1R0Q2tYYTk4K0dnd0NnQ3Zra3dET2hBOC9XS1FSdzJacTJKQnB5c3NyOFBSd0FKemw3djdlL1JvK2RJWSsvdWh6VHc4RkFBQzNvOEFNSHZIcXErOUlrbGF2M3FBdFczWjRlRFFBY0dhODk5NS9KVWxmZnJHQzJBZkFxN3o3N2lkYXZIaVo5dXplcjhjcGJBQUFqL2pMWDU1VVlXR1JmdlBRSTZxcHFmWDBjQURBYTVFYkF4aG9pRnNBMEwzWFhudFBLNzVhcTYxYmQrcnBwLzdsNmVFQVFMOUVQZ25nVEhqODhlZlYzTnlzc3JJS3ZmVGlHNTRlRG9DejJKbzFHL1g4YzY4cUw2OUF2M25vTDU0ZURnQUFia2VCR1R6Q2FyRTZ2dzhQRC9YZ1NBRGd6R2x1YW5aK1AyaFFnZ2RIQWdCbmxxKzFQZmRyYkdyeTRFZ0F3SHRWVmxSSmttcHI2MlEybXowOEdnRHdYdVRHQUFZYTRoWUFkSys1cGYyK2o4WEh4NE1qQVlEK2kzd1N3Sm1RbkpUby9ENHBtZms0QUU0Zkg1LzIrNndtazhtREl3RUE0UFNnd0F3QUFBQUFBQUFBQUFBQUFBQUFBQUFBQUFBQXZCUUZaZ0FBQUFBQUFBQUFBQUFBQUFBQUFBQUFBQURncFNnd0F3QUFBQUFBQUFBQUFBQUFBQUFBQUFBQUFBQXZSWUVaQUFBQUFBQUFBQUFBQUFBQUFBQUFBQUFBQUhncENzd0FBQUFBQUFBQUFBQUFBQUFBQUFBQUFBQUF3RXRSWUFZQUFBQUFBQUFBQUFBQUFBQUFBQUFBQUFBQVhvb0NNd0FBQUFBQUFBQUFBQUFBQUFBQUFBQUFBQUR3VWhTWUFRQUFBQUFBQUFBQUFBQUFBQUFBQUFBQUFJQ1hvc0FNQUFBQUFBQUFBQUFBQUFBQUFBQUFBQUFBQUx3VUJXWUFBQUFBQUFBQUFBQUFBQUFBQUFBQUFBQUE0S1VvTUFNQUFBQUFBQUFBQUFBQUFBQUFBQUFBQUFBQUwwV0JHUUFBQUFBQUFBQUFBQUFBQUFBQUFBQUFBQUI0S1FyTUFBQUFBQUFBQUFBQUFBQUFBQUFBQUFBQUFNQkxVV0FHQUFBQUFBQUFBQUFBQUFBQUFBQUFBQUFBQUY2S0FqTUFBQUFBQUFBQUFBQUFBQUFBQUFBQUFBQUE4RklVbUFFQUFBQUFBQUFBQUFBQUFBQUFBQUFBQUFDQWw2TEFEQUFBQUFBQUFBQUFBQUFBQUFBQUFBQUFBQUM4RkFWbUFBQUFBQUFBQUFBQUFBQUFBQUFBQUFBQUFPQ2xLREFEQUFBQUFBQUFBQUFBQUFBQUFBQUFBQUFBQUM5RmdSa0FBQUFBQUFBQUFBQUFBQUFBQUFBQUFBQUFlQ2tLekFBQUFBQUFBQUFBQUFBQUFBQUFBQUFBQUFEQVMxRmdCZ0FBQUFBQUFBQUFBQUFBQUFBQUFBQUFBQUJlaWdJekFBQUFBQUFBQUFBQUFBQUFBQUFBQUFBQUFQQlNGSmdCQUFBQUFBQUFBQUFBQUFBQUFBQUFBQUFBZ0plaXdBd0FBQUFBQUFBQUFBQUFBQUFBQUFBQUFBQUF2QlFGWmdBQUFBQUFBQUFBQUFBQUFBQUFBQUFBQUFEZ3BTZ3dBd0FBQUFBQUFBQUFBQUFBQUFBQUFBQUFBQUF2UllFWkFBQUFBQUFBQUFBQUFBQUFBQUFBQUFBQUFIZ3BDc3dBQUFBQUFBQUFBQUFBQUFBQUFBQUFBQUFBd0V0UllBWUFBQUFBQUFBQUFBQUFBQUFBQUFBQUFBQUFYb29DTXdBQUFBQUFBQUFBQUFBQUFBQUFBQUFBQUFEd1VoU1lBUUFBQUFBQUFBQUFBQUFBQUFBQUFBQUFBSUNYb3NBTUFBQUFBQUFBQUFBQUFBQUFBQUFBQUFBQUFMd1VCV1lBQUFBQUFBQUFBQUFBQUFBQUFBQUFBQUFBNEtVb01BTUFBQUFBQUFBQUFBQUFBQUFBQUFBQUFBQUFMMFdCR1FBQUFBQUFBQUFBQUFBQUFBQUFBQUFBQUFCNEtRck1BQUFBQUFBQUFBQUFBQUFBQUFBQUFBQUFBTUJMVVdBR0FBQUFBQUFBQUFBQUFBQUFBQUFBQUFBQUFGNktBak1BQUFBQUFBQUFBQUFBQUFBQUFBQUFBQUFBOEZJVW1BRUFBQUFBQUFBQUFBQUFBQUFBQUFBQUFBQ0FsNkxBREFBQUFBQUFBQUFBQUFBQUFBQUFBQUFBQUFDOEZBVm1BQUFBQUFBQUFBQUFBQUFBQUFBQUFBQUFBT0NsS0RBREFBQUFBQUFBQUFBQUFBQUFBQUFBQUFBQUFDOUZnUmtBQUFBQUFBQUFBQUFBQUFBQUFBQUFBQUFBZUNrS3pBQUFBQUFBQUFBQUFBQUFBQUFBQUFBQUFBREFTMUZnQmdBQUFBQUFBQUFBQUFBQUFBQUFBQUFBQUFCZWlnSXpBQUFBQUFBQUFBQUFBQUFBQUFBQUFBQUFBUEJTRkpnQkFBQUFBQUFBQUFBQUFBQUFBQUFBQUFBQWdKZWl3QXdBQUFBQUFBQUFBQUFBQUFBQUFBQUFBQUFBdkJRRlpnQUFBQUFBQUFBQUFBQUFBQUFBQUFBQUFBRGdwU2d3QXdBQUFBQUFBQUFBQUFBQUFBQUFBQUFBQUFBdlJZRVpBQUFBQUFBQUFBQUFBQUFBQUFBQUFBQUFBSGdwQ3N3QUFBQUFBQUFBQUFBQUFBQUFBQUFBQUFBQXdFdVpQVDBBZUtkWFhudENqLzM5V1YxNjZRVktUSXozOUhBQTRJeDQvYzFuOU5RLy82V3JyMW1nc0xBUVR3OEhBTTZZODJmUFZGcGFzaW9xcTNUdGRaZDdlamdBNEpWdXV2a2F2ZnJLTzdyaXlvdGx0Vm84UFJ3QThGcmt4Z0FHR3VJV0FIVHZnbm5uNm9uSFgxQnpjN011V3pqZjA4TUJnSDZKZkJMQW1mRHIzL3hZZnY1K0dqUW9YbC83Mm1XZUhnNkFzOWpvMFZtYU1uVzh0bS9iclJ0dnV0clR3d0VBd08wTU5wdk41dWxCQUFBQUFBQUFBQUFBQUFBQUFBQUFBQUFBQUFET1BLT25Cd0FBQUFBQUFBQUFBQUFBQUFBQUFBQUFBQUFBOEF3S3pBQUFBQUFBQUFBQUFBQUFBQUFBQUFBQUFBREFTMUZnQmdBQUFBQUFBQUFBQUFBQUFBQUFBQUFBQUFCZWlnSXpBQUFBQUFBQUFBQUFBQUFBQUFBQUFBQUFBUEJTRkpnQkFBQUFBQUFBQUFBQUFBQUFBQUFBQUFBQWdKZWl3QXdBQUFBQUFBQUFBQUFBQUFBQUFBQUFBQUFBdkJRRlpnQUFBQUFBQUFBQUFBQUFBQUFBQUFBQUFBRGdwU2d3QXdBQUFBQUFBQUFBQUFBQUFBQUFBQUFBQUFBdlJZRVpBQUFBQUFBQUFBQUFBQUFBQUFBQUFBQUFBSGdwQ3N3QUFBQUFBQUFBQUFBQUFBQUFBQUFBQUFBQXdFdFJZQVlBQUFBQUFBQUFBQUFBQUFBQUFBQUFBQUFBWG9vQ013QUFBQUFBQUFBQUFBQUFBQUFBQUFBQUFBRHdVaFNZZWJrTkc3WXFPREJkTTZkZjZ0RngxTlhWYThhMEJjb2FQbFA1K1lVZUhRc0E5RmZFU2dBQUFBQUFBQUFBQUFBQUFQUkhmL3ZiMHdvT1ROZlBmL1k3ajQ1ais3YmRTayticUVzWDNDaWJ6ZWJSc1FBNGVhKzg4cmJpWWticWQ3LzltNmVINHJXdXV1S2JDZzVNMXllZi9PK2s5MW16Wm1PL21JY09BSEFQQ3N4T2c5am9MQVVIcG5mNkdwUXdXblBuWEtObm52NjNtcHViUFQzRWZxZWc0SWcyYjk2dVE0Znl0WFhyTG8rTzVmRGhBaVhFamRLVkMyOTEvcXd0YWVyNEZSdWRwU21UNSt2Qlh6MnMwcEt5THMvamFwLzQyR3lOR1hXKzdyajlYdjMzdjErNFBJSGR1SEdyd2tJRzY2NDdmM3BhM3ljR25zV0xsK24yMis1UmR0WXN4VVpuS1RZNlMyTkhuNis3djNlL3RtN2Q2ZW5obmJYYUxuNTEvQW9QSGFMc3JGbTY3OTVmcTZTNDlJeU5wVC9GeXRQRjFlY2RGVEZNdzRaTTE5ZXUrWlplZVA0MTFkYzNlSHFZYW1scDBaZGZyRGlqLy83b20vWHJ0K2lIUC9pRnhvK2JxNFM0VVlvTUg2YWhnNmRwL29YWDZja25YanhqNCtCM3A2dmEyanI5ODhtWGRObUNtNVNaUGxrUllVT1ZsRGhHNDhiTzBYZnYrcGwyN2R6cjZTR2VrS3Y4UDNuUVdFMmJjckYrZk45RDJyYXRmOFRzLzJmdnJLT2pPdG80L0VRaEpCdGlCQWdXTnBBQVFZSVVLVTRJVnB4aXdiMjRsR0l0TGtXTHU1Uit4ZDBwN3U0RUwyN0JZb1M0M08rUHpTNVpkcFBzYmpaU21PY2N6aUZ6WithKzkrNmQ5LzVtN2pzei92NXZPWFh5ZkVhYklmaUd5VXp0L2RhdGU5eTVmVC9kenZkZklMTzhLdzFGNkVpQlFIY3lTM3NYN1VHVHpQU3VOQlNoalFWcHdldlhiNWc0NFE5cVZtK0dhLzZ5T05oNUlDOVlucXFWR3pOMnpBeENRa0xUelJhaEk5V1JKSWxkT3cvUXBmTkFpaGVyaHJOVE1YTG5MRUVKeitxMDgrM0R3WVBITTlyRUZESDBXMDU2OCtsVEdQdjJIczVvTXdTWkZLSHZNaS9DVDZZZndrOEtra1BveWN5TDhKUHBoL0NULzEyVWk4Y24vbWVmM1oxQzhncTBidG5qUDlGT01vTExsNi96L2wwQXg0K2RKVFQwVTRiYXNtZjNRV3h0M0pnelo1a3F6WkQ0VWtQSDNSWXZXbzJ0alJzYk4reE1zMnNVL0xkSXlxKzR5Y3RUdjE1YnBrOWJ3TnUzN3pQRXRxTkhUaEVXRnM2QmY0NWx5UGtGQW9GQUlCQ0FlVVliOERYajRwSUxNek5Ud2lNaUNmZ1F5UGx6bHpsLzdqSmJ0KzVoMi9ZL3NiTEttdEVtWmhyYzNGeVp2MkFLd1NFZjhmR3BsbUYyU0pMRVQ3MSt3ZFRVaEhrTEptc2NkM0MweHpxYkZiR3hjYng5KzU3YnQrNXorOVo5MXE3Wnl2NEQ2M0Z6YzlVb1kyZG5pNVdWRlFDaG9aOTQ5T2dwang0OVpkMjZiWGg1RldmRnlqOXc5M0JUNVM5ZHVnUS9EKzNOOUdrTGFQQkRiUm8wOEU2N0N4YjhKd2dPL2tqWHpnTTVmUGlrS2swbXN5RW1Kb2FIRDUveThPRlRWdis1Z1FFRHVqTmgwbkJNVEV3eTBOcXZGNW5NQmljbkJ5Uko0dDI3RHp4OStvSWxpLzlpeis1REhEdXhqWnc1YzZTNURabkZWNllIVmxaWnNiUExEa0JrWkNTdlg3L2gxU3QvOXUwOXpNU0pmN0JnNFZUcTE2K1ZZZmI1ZUxmazh1VWJuTCt3RDBjbmh3eXpRNUF5WVdIaERCendLNXMyN2xLbFpjMmFCVXRMQzE2L2ZzUHIxMis0Yy9zK1AvWHVsQzcyaUdkSG5jT0hUL0pUejE5NDkrNkRLczNPenBhUEh6OFJIUHlSZng4OHBuanhJaFFwV2pnRHJkUWRaMmNuek16TWlJK1BKeVRrSTM1K2QvSHp1OHZpUmF2NXNXVWpacytaU1Bic3NneXg3ZURCNC96WXZCdU5tOVNsYXJXS0dXS0Q0TnNtTTdYM01hT25NMmYyVW1iTUhFc3hUNDgwUDE5bUo3TzlLMU9MMEpFQ1FkSmt0dll1Mm9NNm1lbGRhUXlFTmhZWWl6bXpseko1MGh5aW9xSUJNRE16dzhZbUd4L2VCL0RoZlFBM2J0eW1kZXZHWk0rZTlycE82RWgxbmp4NVRxY08vYmwrL1pZcVRTYXpJU29xbW1mUFh2THMyVXRNVEtCT25Sb1phS1h1NlBzdEp6MEpEdjVJWWJjS1dGdG40K256S3hsaWd5QnpJdlJkNWtiNHlmUkQrRWxCY2dnOW1Ya1Jmakw5RUg3eTY4RE16QXdYbDV5QTRqZDk5KzREKy9jZlpmLytvd3djMklPSmswZGtzSVdaaTVhdEd1UHYvNWFpUmQyeHRjMllNU2lBOSs4QzZDK3IrSzhBQUNBQVNVUkJWTi8vVjc3N3pvdisvYnRwSERja3ZsVGZjYmVmZW5kaTE2NEREUDE1TEZXcWxpZFBudHhwZXMyQy93Nm1wcWFxZUxlWTJGaUNBa000Yy9vaVowNWZaTWIwaFF3ZjBaOGhQLytFcVduNjdXUHkyK2dodUxqa3BubUxCdWwyVG9GQUlCQUlCT3FJQ1dacHlKRmpXMVNDUER3OGdyVnJ0akppK0NUT25MN0luTm5MR0RscVFBWmJtTG5vMUxsMVJwdkFoZzA3T0hYeVBOT21qOGJGSlpmRzhhbFRmNk5OMjZZQXhNYkdjdVRJS1g0ZVBKYm56MS9Sdjk4bzl1MWZwMUZtK295eHFqSUFBUjhDT1h6NEZIUG5MT1A2OVZ0VXI5YVUzWHZYVUs1Y0tWV2U0U1A2c1dIOWRvWU1Hb09QVHpVc0xDelM0R29GL3dVaUk2Tm8yS0FkTjIvZXdjN09sdUVqQnRDcVZXTnlPRHNDOFBqeE0vNWN1WjRGQzFZeGQrNXlvcUtqbVQ1alRBWmIvWFhTdEZsOUZpNmFxdnI3K0xHemRPelFsNWN2WHpOenhpSm16QnliTG5aa0JsK1pIdnpZc3BIYS9RNFBqK0Q4K1Nzc1cvbzMrL1llcG5YTEhzeWNOWTZldlRwa2lIMmZ3c0l6NUx3Qy9RZ1BqNkJCUFYrdVhmTWplM1laZ3diM29zV1BEWEYxelFjb0J0NnZYTG5CbnQySDBzMG04ZXg4WnZPbVhmVG8valB4OGZGVXIvRTlnd2IzcEVxVkNtVEpZa2xzYkN3dlhyeG01NDc5NU0zNzN4bmdQbkZxaDlxQS9PUEh6OWk5K3lEejVpNW55K2JkM0x4NWg0TUhOK0xnYUovdXRvV0hSYVQ3T1FVQ0pabXR2WWVGaGFYTGVmNExaTVozWldvUk9sSWcwRTVtYk8raVBYd21zNzByallIUXhnSmpNR1R3R0ZZc1g0dXBxU21kT3JlbVczZGZTcFh5eE1URWhNaklLTzdkKzVjTjYzZGdsYzBxWGV3Uk92SXpEKzQvd3FkMlM0S0NRbkJ6YytXWDRYMnBWNjhXRGc1MlNKTEUrL2NCSEQ1OFVtM1NiR2JIa0c4NTZVVmNiQ3hSVWRGWVcyZEw5M01MTWk5QzMyVnVoSjlNWDRTZkZDU0YwSk9aRitFbjB4ZmhKNzhPOHVmUHd3Mi96enY2dkhuempoblRGN0o4MlJybXpsMU8zWG8xcVZLMVFnWmFtTG5JbHMyS0VTTXpQalp6M05qcEJId0laTmZ1LzJGbVpxWngzSkQ0VW4zSDNVeE1USmczYnpMbHl0WmgxTWdwL1BXLytXbDB0WUwvR2dVSzVGWHpLM0Z4Y2ZqNTNXWGQybTJzWExHT0NlTm5jZXZXUFZiOU9TZmRKcG01dXVaandzUmg2WEl1Z1VBZ0VBZ0Uya20vcWVYZk9ObXlXZEdqWjN1R0RlOEx3TmF0ZTlMa1BIRnhjV2xTNzdmQy9Ma3J5SjVkUnNkT3JWTE1hMjV1VHQyNk5WbTJmQllBcDA5ZDBHbHd5OUhKZ2RadG1uRHk5RTY2ZEcxTFdGZzRQN2JvUm1CZ3NDcVBoWVVGdmZ0MDRmWHJOMnpldk52d0N4TDg1eGszZGdZM2I5N0IyZG1KSThlMjBiZGZGOVhrTWdDNXZBQVRKNDlnN2JwRm1KaVlzR1R4WHh3OWVqb0RMWWI0K0hna1NjcFFHOUtER2pXL3AwL2ZMZ0JjdlhJemc2MzUrc21XellwYXRhcXdZZU5TRmkrZGpvbUpDYjhNSGMrcGsrY3oyalJCSm1iUXdOKzRkczBQVjlkOG5EaTFrNStIOWxZRldJQmlKVUZ2NzZyTW5qTWhBNjM4K3REbFBYRDN6Z1A2OUI1T2ZIdzhJMFlPWVBlZXYvSDJya3FXTEphQVFtY1ZMSmlmUVlONzhVTkRuM1MzejFqSTVRVVlPTEFIRnkvK1E3bHlwWGh3L3hFZE92UkxsM01MQkptRmpHenYzenE2akE5azFMdFNrcVIwRzc4UU9sSWdVQ0MwY2NZZ3RQRm5oRFlXNk12Zi85dk1pdVZyc2JTMFpOT1c1Y3hmTUFVdnIrS1ltSmdBaWgxNnZMeUtNM1hhYnhRc21EK0RyZjE2MEVXblJVWkcwYnBWVDRLQ1F2RHhxYzdwczd2eDlXMk9nNE1kb0FoY2MzWjJ3dGUzT1lNRzlVeDMrNHlGTHQ5eUJJS01ST2k3akNHeis4bjAxSGZDVHdveU8wSlBaZ3laM1U4S1BTbjRtc2lWeTVsWmY0eW5XdlZLQUd6ZHV0Zm81MGpQTnZNMTh2YnRlelp1M0VYTldwVXBVYUpvaXZrTmpTL1ZaZHl0c0x1YytnMjgyYm5qSDU0K2ZhSC94UWkrQ2N6TXpQRHlLczcwR1dNNGVud3JEbzcyYk51NmwrblRGbVMwYVFLQlFDQVFDTklSTWNFc25hbFdUZEdwZS9IOGxTcHQ0WUkvc2JWeFkvaXdpVnJMbENwUkUxc2JOeDdjZjZSS216dDNPYlkyYnZ3NmFncTNiOTJuams5ckhPMkwwTGUzK25iWGh3K2ZwSFhMSHNnTGxzZlJ2Z2p1aFNyUnJldGdnb00vYXB4SGtpVG16MXRKMmRLMWNYSW9TbEdQS293ZE00T1ltQmlOdkEvdVAyTEk0REdVOGZJbWgyTlJjdWJ3cEhhdEg5bTM5N0RXYTdodzRTcHQyL3hFRWZmS3FycTdkeHVzMWdsMWNpaUtyWTBibno1OVhyWHA2bFUvYkczY3FGYWxpVmI3SmsyY25XUkg5dEtsNjdSdTJZTUMrY3JnN0ZTTW10V2JzWC8vVWRhczJZS3RqUnZkdXcxV3kzL3E1SGx1M2JwSHA4NnQ5VnExcDBMRk1saGFLZ0krWHJ4NHJYTTVjM056NXN5ZFNNVks1UWdNQ0dMbWpJVnF4enQyYW9tTmpUV0xGNjdXdVU3QjE4V0g5d0dzWExFV2dIa0xwbEM0Y01Fazh6YjRvVFpkdXJZRllPYU1SUUFzV3Fqd0xmWHJ0ZFZhNXRVcmYyeHQzTWlkc3dSaGlWYVZEQWtKWmN4djB5aFp2QWFPOWtVbzdGYVJ2bjFHNE8vL1ZxT09YTTdGc2JWeEl6VDBFNU1uemNGTlhoNDcyOEk4VC9CeG9hR2YrR1BXRWlwVmJFRHVuQ1hJNitLbGFvdGY4dkRoVTdwM0c2enlWMlc4dkpuNit6d2lJNk0wOHVyamcrTGo0OW04YVJkMWZGcmpXcUFjT1hONFVyYU1EN1AvV0pMay9kUVZlM3ZGSUxlRGcvcHEyMjFhOThMV3hvMDl1dzlxbEZIZWR6ZDVlWTFqR2VFcjlibnZ1dGlYbHZkYlNidDJMUmp5ODA5SWtzU29rVk0wanNmRnhiRmkrVnFxZk44SVo2ZGk1TXZqeFkvTnUzSDU4ZzJOdk1wbitOT25NRTZmdWtDamhoM0k2K0pGN3B3bGFGRGZsK1BIenFybHIxV2pPYlkyYnR5Nyt5OEFGU3Mwd05iR0RUdmJ3a2E3UG9GeDhQTzd5NGIxT3pBMU5XWGRoaVhJNVFWMEttZUlMZ040L3Z3Vmd3ZU5vWFFwaFY4cTZQb2R6WnQyNGVIRHA0RHV6ODZuVDJITW1ybVlxcFViNDVLckpNNU94U2hYdGc3ang4MGtLQ2hFdzU3RW12RHQyL2YwNkQ0RTF3TGx5T3ZpUllmMmZYbjF5bDlsWDljdWd5am8raDNPVHNXb1U3c1Y1ODVlMW5xTmhyU2hwTjREU1RGeDRteWlvcUpwMnF3K28zNGRtR3pleE1UR3h2Sy92emJScUdFSFhQT1h4VDY3T3g2RnYyZlF3TkZhNzQ4dTl1bmpCdzNGMGNtQlRadVhZMnNyNDlUSjgremJkMFFqajY1MkpQYjVBSCt0M2tqbFNnMXhkaXFHYTRGeWRPazhrTWVQbjZueUh6cDBBbHNiTnpvbWZFVFl0Zk1BdGpadTJOcTRpWUZnUWJwZ2FIdlA2K0tGclkyYjFyN3JodlU3c0xWeG8zTW45VlViVTlLZVkwWlB4OWJHamVYTDFnRHd5OUR4cXZid3BVODhmLzRLSFR2MHc3MVFKUnpzUEhBdFVJNldMYnByWGN3aGNidU1pWWxoNG9RLzhDeGFsWnc1UFBIeGJzbjVjNHE2SXlJaUdmUGJOSW9WcVlxVFExSEtsdkZoOVo4Ymtyd0hSNCtlcG5HakR1VEpYWXFjT1R5cFdiMFpHemZzMU1pbjYvakFseGo2cmdUOTlIakxGdDJ4dFhGai8vNmo3Tnp4RDJXOHZMR3pMY3o2OWR0VmVmVHBnNlFHb1NNRjN5cENHd3R0ckt0OVFoc0xNZ3VSa1ZGTW5QQUhBTDlQL1pVNmRXcm9WTzdtelR2WTJyanhmY1VmdEI3djIyY0V0alp1cWpGWEpjYlNrWklrc1hIRFRobzE3RUNCZkdWd3NQT2dxRWNWZXZjYXhyLy9QdEd3SjZOMXBDNDZUUnQvcmxyUG8wZFBjWFhOeDE5L3o5ZnJlOHJSbzZmcDJLRWZIb1cveDhIT2cveDVTOU9tZFMvdTNubGdrSDNwb1NOVCtwYWpyeDM2Nk1qSXlDaHNiZHdvNlBvZEFJR0J3YXBucjFIRGpObVJWNUE1TUZUZkdlb25qYVh2OVBXVEdhM3ZNcnVmekN6NnpwaCtVbDk5Si95a0lDbUVuaFI2VWxmN2hKNFVmQTFVcTFZUlVJOUZOQ1JtUlpjMkV4TVR3OG9WYTZsVHV4VjVYYnpJNFZnVXI1SzFWRDczUzBKQ1F2bDV5RmpjQzFYQ3lhRW81YityeDdwMTI3VG0xYWQ5NnhLWGN2SGlOVFZkb1NTeHhnd0pDV1hveitOVTlsVW9YNTh0U1N3RUh4RVJ5YlNwOHlsYnhnY25oNks0eWNzemFPQm9Ra0pDOFN4YUZWc2JOeDQ5ZXFwV1p1V0tkVVJIUjlPN1R4ZXRkU2FGdHZoU1hVaHAzSzFmdjY3RXg4ZXpiT24vOUtwWDhHMVNxcFFucS82Y0E4QWZzNVpvM1hnaEpjMFFHeHRMUWRmdnNMVnhTM0xoeDM1OVIySnI0OGJ2VSthcHpxVnNvMStpancvU1ZjOGtSMXJFSjZaRkxHVmE5SjJWUEh2MlVtVkREc2VpVktyWVFFTUxhK1B1blFmWTJyamg1RkNVang5RHRlWnAwYXdydGpadTdOcDVJTVg2QkFLQlFKQytpQWxtNlV4SXdzdlNSbVp0bFByQ3dpSm8xclF6SDk1L29FclY4dGhtbDZtTy9USjBQTTJiZG1ILy9xUFl5bXdvWDZFMFptWm1iTjYwaTRDQVFJMjYrdllld2ZoeE0zRjBjaVJmUGhkZXZmSm45aDlMR1ByemVJMjhQclZic21MNVdreE1UYWxSb3pLRkNoWGs0c1ZydEduZFM2Tno4dGZxamZoNHQyVGYzc1BrejUrSEtsWEtZMlpteXFhTnU0aUppZFg1V3Z2MUdjR0U4UXI3OHViTnphdFgva3lmdG9EZmZ2MWRJKysyclh2eDhXN0ovdjFIc2JLeW9relprang3L29yV0xYdXdaL2NocmZVZlBIQWNnUHIxdlhXMkNSUWR5T2pvYUFCa052cjlyaVltSmd3ZTBndUFMWnZWVngyUnlXeW9YTGs4TjI3YzFtbG5OTUhYeDhGREo0aUtpc2FqU0NFYU5FajV1ZXpSb3owQVo4OWNJaVFrbEI5Yk5zTFUxSlN6Wnk3eC9sMkFSdjd0Mi9ZRDBMUnBmZFdncmIvL1cycFdiOHFjT2N1SWlJaWtXcldLWk1saXlkLy8yMHpONnMyVEhFaGR0UEJQWnYreEZFOVBEenlMZXdDS0RsSE5HczBaTjNZR0FSK0NxRnk1UElVS3VYTDc5bjJOenNtcGsrZXA4bjFETm0zY2hZT0RIVldxbGljZ0lJZ3BrK2ZTcW1WM2pjbFIrdmlnWGoySDBxM3JZRzdldUkxWEtVOUtseWxCd0lkQWR1L1NIRWpUbDhPSFRnSlF2MEd0Vk5lVkViNVNuL3V1cTMxcGViOFRNMkJnRDh6TXpMaHg0N2JhQjVYWTJGamErZlpoeU9BeFBINzhqUElWeXBBL2YxNE9IanhPWFovV1NlN3d0MnZYQVJyKzBKNW5UMTlReXNzVEd4dHJUcCs2UUpQR0hkbStiWjhxWC9rS1pmRDJycXBxTXhVcmxzWGJ1eXExYTFjejZ2VUpVcys2dFZzQmFOYThBY1dMRjBuVGM5MjRjWnVLNWV1emNzVmFMQ3d0cUY3OWU1eWRuVGg4K0NSUG5pZytkdXZ5N0x4OCtacnFWWnN3ZnR4TTd0OS9TUEhpUmZEeUtzN3paeStaTlhNeDFhczI0ZVZMN1pQWmc0TkM4SzdaZ2tzWHJ5TXZtSitvcUNoMjd2aUhoZzNhOCtUSmMyclZhTTZ4WTJjb1hGaE9saXlXbkQ5L2hjYU5PbWg4a0RTMERXbDdEeVJGY1BCSDFZRGI2TkZEZEx2SkNheFl2cForZlVkeStkSjFpbmw2VUtQRzk0U0hoN05xNVRxYU5lbEVmSHk4WHZicCsvNUpEVTQ1SE9uVVdiRkw3cGNmSmd5MVkrU0lTZlR2TndvVEV4UEtsQzFKVkdRVVc3ZnNvVmFONXFyZjFzbkpBVy92cXFwVjhYSTRPK0x0WFJWdjc2cGlWVlpCbXBPYTlxNHZ1bWpQd3U1eXZMMnJramV2Q3dEdUhtNnE5bUJuWjZ1cWEvWWZTNmhUdXhVN3R1L0h5aW9ybGI0dlIzWmJHUWNPSEtOcDQwN01tSzRaQUtDa1EvdCtyRnk1amp4NVhjaVN4WklMRjY3U3VGRkhidDI2UjR2bVhWbThlRFg1OHJ1UUk0Y2ovejU0eklEK3Yyb051Smd6WnhsTkczZmkxTWtMZUhpNFVjcXJPSDUrOStqUmZRaFRmNStuOWR6SmpROW9Jelh2U24zMHVKS3JWMjdTdWRNQTdPM3RxRmlwTE9abTVvRGhmUkJERVRwUzhDMGl0TEhReHJyWUo3U3gwTWFaaWFOSFR2SG16VHZ5NU1sTmw2NXQwdlJjeHRLUk1URXh0RzN6RXoyNkQrSGtpWFBreTVlSGlwWEtFaGtWeGRxMVc2bnlmY01rL1Faa3JJNU1TcWNseGRvMWl2ZktvTUU5c2RIam04anRXL2RwMnJnVHUzY2R4TVVsSjk3ZVZaSEpiTmkzOXpCMWZGcXBnbDEwdFM4OWRXUnkzM0lNdFVNWEhXbG1ab3EzZDFYVmpnVG01dWFxWjY5TW1aSkd1ejdCZjQvL29yNUxqWi9NYUgyWDJmMWtadEIzYWVFbmRkRjN3azhLa2tMb1NhRW5kYkZQNkVuaEo3OFdQaG81RmpHcE5oTVNFc29QRGRvemVOQVlMbHk0U3NHQytmSHlLazVnWUJCci90NmlVVTlZV0FSMWZGcXhkY3NlNUc0RnNNMHU0OTdkZi9tcDV5OGE0MEg2dG05anhLV0VoMGRTdDA1cnRtN2RxN0x2N3AwSGRPMHlpTDE3MUdNTHc4TENhZGlnSFpNbnplSEo0K2VVTEZtVVhEbWQrV3YxUnBvMjdwaGtUTS9CQThmSWtzV1NtalVyNjJ3WHBDNitOTGx4dDByZmw4UFdWc2JCZ3lmMHJsZndiVktyVmhXOHZJb1RHUm1sMFM1MDBRem01dVkwYjk0QWdKMDcvOUdvUHpZMlZqVVJ0cTF2czJSdDBjY0hHYUpudEdIcytNUzBqS1VFNC9XZGxUeDk4cHpxMVpweStOQkppaFFwUlA0Q2VibDk2ejZEQjQxSmNtRkNKVVdMdVZPdVhDbWlvNlBacldXeTg0ZjNBUnc5ZWhwSEp3ZWp4RjBLQkFLQndNaElBcU9UTTRlbkpMT1dTeTlmdnRZNDFxbGpmMGxtTFpjNnRPK3JTbHN3ZjVVa3M1Wkx3MzZab0xXK2tzVnJTREpydVhULzNrTlYycHc1eXlTWnRWektrN3VVMUtmM2NDa3VMazZTSkVtS2o0K1hKRW1TRmk5YUxjbXM1VktCZkdXa28wZE9xOVYzK1BCSjZjUDdBRW1TSk9uS2xadVN6Rm91T2RoNVNHWEwrRWd2WHJ4UzVaczdaN2trczVaTDl0bmRwWUNBSUxVNjJ2bjJsdno4N3FxbFRmMTluaVN6bGt2ZU5WdW8wdUxpNHFUOGVVdExNbXU1ZE9USUtiWDh4NCtka1dKalkxVi9POW9Ya1dUV2NpazA5Sk1xVFdtZm8zMFJxVUw1K3RMcjEyOVV4MmJQWHFvNkZoejhVWlgrOHVWcktaZHpjVWxtTFpmbXpWMmh1aWV4c2JIUytIRXpKWm0xWEpKWnk2VnVYUWVwMlZPOWFoUEp5YUdJRkJrWkpYM0pqODI3U1RKcnViUiszWGFOWTh1WHJaRmsxbkxKcldCNTFlK1FVcG5FaElaK1V0bVUrUDVMMHVmZmVkdld2Y25XSWZnNkdUeG90Q1N6bGt0RGZ4Nm5VLzc0K0hqSkpWZEpTV1l0bDg2ZXVTUkpraVExYWRSUmtsbkxwVlVyMTJua3IxV2p1U1N6bGt1blRwNVhwZFdyMjBhU1djdWxQajhOazZLaUZHMGhMaTVPR2pSUVlVdlhMdXJ0UnVudmlyaFhsbTc1M1ZPelplRUNoVytyWDYrdHFpNUprcVNBZ0NEcDZ0V2Jxci9mdi9zZ0ZjaGZWcEpaeTZVL1Y2MVhwUWNHQnF0c1RKd3VTYnI3b0pzMzcwZ3lhN25rV3FDYzlPcVZ2eW85T2pwYU9ubmlYREozOHpQS2R0aW45M0JWMlFmM0gwbjkrNDJTWk5aeXFXbmpUbEowZExSYW1kYXRla295YTdtMGU5Y0JqZnBldm53dHlhemxrcnpnZDZxMGpQQ1YrdHgzWGUxTGkvdWRIRlVyTjVaazFuSnAzYnB0cXJSSkUyZExNbXU1VkwxcUU4bmYvNjBxZmRQR25aTE1XaTRWOWFnaXhjVEVxTktWejdCTHJwSnE5Y1RFeEVqRGgwMlVaTlp5S1gvZTB0S25UMkZxNS82dVhGMUpaaTJYYnQrNkp3a3lKMVcrYnlUSnJPWFNodlU3OUNwbmlDNXIwN3FYSkxPV1MrUEd6bERMKytEK0krblpzNWRxYWNrOU85NDFXMGd5YTduVXVtVVBLVEF3V0pVZUVCQWtOVy9hUlpKWnk2VWZHclJUSzZOc003WTJidEt2bzZhb2RNK0QrNDlVYmJ5ZzYzZFMvWHB0VmM5eFVGQ0lWS05hVTYzWGFXZ2IwdlllU0lxOWV3OUxNbXU1VktwRXpTVHpKTVZmcXpkS2l4YitLVVZFUktyUzNyNTlMeFdTVjVCazFuTHA4T0dUYXZtVHM4K1E5MDlTSktmL0U3TnYzeEZKWmkyWFNuaFdWNlhwYTRmUzV6czdGWk1LeVN1b3ZWTURBb0trdW5WYVN6SnJ1ZFNrVVVlMWMyL2Z0aytTV2N1bGRyNjlkYm9tZ2NBWXBLYTk1OGxkU3BKWnk2V2dvQkNOWSt2WGJaZGsxbktwVThmK3FqUmR0YWNrU2RLUXdXTWttYlZjV3JMNEw0MjZEeDQ4THNtczVWTE9ISjdTM3IySDFZN3QzblZBY25KUWFMSFRweTZvMHBYdDB0YkdUYXBYdDQxS3AzMzhHQ3I1ZUxkVStXSzNndVdsaHcrZlNKS2swRmNEQi93bXlhemxVcVVLRGRUT2MvellHVlYvL3VMRmE2cjAyN2Z1U1FYeWxaRnNiZHowR2g5SUNrUGZsWktrdXg2WHBNOTk0enk1UzBscjEyNVZwU3Z0MDdjUGtoUkNSd29FU1NPMHNkREdLZGtudExFZ3N6Rnl4Q1JKWmkyWCt2WVpvVmU1R3pkdWE5VlhTdnIwSGk3SnJPWFNpdVZyVkduRzBwRmpSaytYWk5aeXFYU3BXbXArTVNZbVJwb3dmcFpLM3lYV3R4bXRJMVBTYWRvSUNmbW8rcDZSZVB4UEYvejg3a3BEQm8rUjNyNTlyMHFMaW9xU21qYnVKTW1zNWRMWU1kUFY4cWVYamt6dHR4eER4OVQxMFpFZjNnZW9mbHVCUUpJTTEzZUcrRWxqNlR0RC9HUkc2N3ZNN2lmVFM5K2xwNTgwVk44SlB5bjRFcUVuaFo3VXhUNmhKd1gvRlpSdHZXVHhHaHJIUWtNL3FjYm9saTM5VzVXdWI4eUtKS1hjWm56YjlwWmsxbktweXZlTnBFZVBucXFPeDhURXFNVzFLVFdjZzUySDFLRjlYeWs4UEVLU0pFVjdiZWY3dVk3RTZOTytkWTFMdVhEaHFpU3psa3RWS3pkV081ZlNQa2Y3SWxLM3JvTlVZMnRSVVZFcTdWdXplak8xTXNOK21TREpyT1ZTK2UvcXFXbmdPN2Z2cSs2L3pGcXU4cldTcFBERjJXV0ZwQWIxZlNWdDZCdGZtbEtaeEdnYmQxT2kvSjNmdmYyUWJCMkNyNXZrL01xWGpCbzVXZldlVXFLUFpqaC8vb29rczVaTDdvVXFhV2lFUTRkT3FIU1VrbGt6RjBzeWE3azBhdVJrdGJ5NitpQjk5VXh5R0RzK01hMWlLWTNkZDFiNkNXZW5ZdExQUThhcXhWTnYzclJMc3JWeGsyVFdjdW5jdWN1cWRHMCtkOVhLZFpMTVdpNDFiOXBGNDk0cTQ5dS8vSjBGQW9GQWtEa1FPNWlsQXlFaG9WeTVjcE51WFFlemJldGVMQzB0R1RhOG4xSHFqb21KWWRMa2taaWFLbjVLRXhNVElpT2ptRHAxUGdBci81eER6VnJxcTJCNGUxZkYwY2xCbzU2NWN5ZXBWa3dDNk5lL0szbnp1aEFiRzh1MWEzNXErZGVzWGFTeElsN2ZmbDBCdUhyVlQ3VkNibVJrRkVGQklRQlVxRkJHTFgvMUd0OWpabWFtMDNWR1IwY3piLzVrY3VmT3FVcnIzNzhiTGk2NWlJNk81dHJWei9hdFdybWVzTEJ3YXRXcVF2OEIzVEF4TVFIQXpNeU1NV04vcG5xTjd6WHFseVNKR3pmdVVLSkVVYkprc1V6Um5zaklLUDU5OEpoSkUyY3pjc1FrQUg3OWJaRHFkOUFIR3h0cjFZcCs3OStyN3pKVnJtd3BBSzVmdjYxM3ZZTC9Qc3FkNi9Ma3phMVRmaE1URTNMbWRBSlE3VkxZcW8xaXEvZWRPOVJYQVhuNThqV1hMbDJuUUlHOFZLNmkyUGIrNUlsem5EbDlrY0x1Y21iUG5ZaWxwYUl0bUpxYU1uSFNjR1F5RzNaczMwOUVSS1RHdVZ1MWJxSzJLcUtKaVFuK3J4VXJhWlVyVzBwVkY0Q0RneDJsUzVkUS9iMTA2ZDhFQmdUUm9jT1BkTzd5ZVFVNWUvdnNUSmc0SElCMTY5UlhUOVBWQjcxKy9RWUExd0o1Y1hISnBjcHJZV0ZCMVdvVk5hNGpPZjcrMzJac2JkeHd0QzlDMlRJK3JQNXpBOTI2dDJQRHBtVllXRmpvVmRlWFpJU3YxT2UrNjJxZk1lKzNMdVRLbFFOQXRVUGZ4NCtoTEppL0VuTnpjMWF0bmt1dVhNNnF2QzFiTmFacXRZcThmUG1hMDZjdWF0VGwyNjQ1YmR0K1hnM0gzTnljaVpPR2t6OS9Ib0tDUXRpN1IzTjdjMEhtNXJXLzRua3NLRS83VmVqOUU1NzlTdCtYVTBzdjdDNG5mLzQ4T3RWeDlPaHBMbDY4aG9PREhjdFd6TUxlUHJ2cW1JT0RIWXVYVGlkcjFpeWNQSEVPUDcrN0d1Vno1c3pCNkRFL3EzUlBZWGM1blR1M0JpRGdReUJ6NWt4VTZRMDdPMXY2RCtnT3dPVkwxMVYxcEtZTmFYc1BKSVh5ZmhteVEwREhUcTNvM2FjeldiTm1VYVU1T3p2Uk91RjlkK1h5RGEzbHRObG55UHNudGFqOFZpTE5aNmdkRVJHUnpQcGp2Tm83MWNIQmp2bnpwMkJxYXNyUm82ZFZmbGtneUNoUzA5NzFQNWR1MmpNbHBrOWRBTURQUTN0cjdDTGNzRkVkdXZkb0I4Q0NCYXMweWtxU3hNeVo0MVNyN3Nwa05nd2YyUjlRck1MMjIrakJ1TG01QWdxTi9ldXZnd0M0ZmZ1K21zYitQV0hsdk4rbi9jWjMzM21wMG90NWV2QlQ3MDVJa3NUR2pUczF6cTl0ZkNBNVV2T3UxRldQSjhiRHd3MWYzK2FxdjAxTVRGTFZCMGtOUWtjS3ZqV0VOaGJhT0NYN2hEWVdaRFplSjJnN3VieEFtcC9MR0RveUpDU1VKWXRYQTdCbzhUVGNQZHhVeDh6TnpSazlaZ2lsU25rU0dCaXMyblVvTVJtdEk3WHB0S1I0NC84T0FFdExTN1h4UDEwb1hyd0lzLzRZajdPemt5ck4wdEtTWHIwN0FYRGx5azJ0NVRLTGp0VDJMU2MxZGdnZEtVZ04velY5bDFvL21kSDZMclA3eWN5aTc0enBKNFcrRTZRV29TZUZua3pKUHFFbkJmOTEzcjM3d0tGREoyajBnMkpYR2xmWGZMVHY4S05SNnRiV1pxNWQ4MlAzcmdOa3p5NWo2L1pWYXY3VjNOeWNaZ2s3RkNYR3hpWWI4K1pQd2NvcUs2Qm9yK01uREFQZzVzMDdSRVpHcWZMcTA3Nk5GWmRpSTdObTlweUpxckUxUzB0TEppVFlkL1dxSDFGUjBZQkNSNjcrY3dNQTgrWlBWdFBBUll1NXMyVHBESzMxMy9LN1IzeDhQR1VUWXY5U3dwanhwZHJHM1pTVUxhZll2ZkRHVFJHTEtOQ05uRGtWZmFmRXo1TSttcUZDaFRLNHV1YkQzLzh0Rnk5ZVU2dDcrOWE5QUxScjN5SlpHL1R4UVlicUdXMFlPejR4TFdNcHdUaDk1OFFVS2xTUWFkTkhxOFZULzlpeUVjMWIvQUI4M3BVMktWcjgyQkFycTZ3Y1BYcWF3SUFndFdPYkVuNkRqaDFiSlZ1SFFDQVFDRElHTWNFc0RTbnFVUVZiR3pmeTVmR2ladlZtYk42MEMxdGJHV3ZXYVFvUFE2bGF0YUpha0FYQWhmTlhDQXdJb21neGQ3eTlxK3BVajRPRG5XcVNpUkpUVTFPS0ZYTUg0TVA3UUszbHdzTWo4UE83eTg0ZC83QjgyZDlZV0ZnUUd4dkxwMDloQUdUTFprV1Jvb1VCNk41dENDOWV2TmJyK3BRNE9qbFF2bnhwdFRRek16TThQUldENVcvZnZsZWxIenQ2R29DdTNYeTExbFduVGcyTnRLQ2dFT0xpNG5ENll1TGRsL1RzOFRPMk5tNDRPeFdqYkJrZnBrOWJRSFIwREtOK0hVaVhybTMxdXFiRUtMZkt6bUtwUHJrdFJ3NUhBRDU4ME96d0NiNStZaE9laTVRQ1F4T2p6R3RocVpqdzFLaFJIVVhRMWNuenFnbENBTnUyN2dQQXQxMExWWmtEQjQ0QjBLcFZZN1ZPRENnR085M2Q1Y1RFeEhEdjNyOGE1MjNjcEs1R1d0bHlpa0dTbFN2WHNXbmpMcTFCcGdBSC9sR2N0MTE3emNHdTBtVVVuU2UvbTNlMGxrM0pCNVVzV1F4emMzT3VYTG5KcEltelZlbUdZR3NybzNEaGdoUXE1S3J5dXl0WHJLVlNoZnBjdmVxWFF1bmt5UWhmcWM5OTE5VStZOTV2WFlpT2pnRlFkV1RQbkxsRVdGZzQzMWYrVHVzSG83SmxGQU5sTjdVOFQ3N3RtbXVrV1ZoWVVEOGhzUHo2OWRUOXhvTDBKeUpjOGFIRjBqSjFFMEIxUWVudmZoMzFPeGN1WERXb2ppT0hUd0xRdWsxVGJHMWxHc2Vkblozd1NkQXdaMDVyQmpsVXJsSmVZNUo4a1NLS2R1dnU0YWIyTVZLWkJoQ1FhQkFuTlcxSTIzc2dLY0tOOU51OGV1WFB5UlBuV1AzbkJsVmdjVkJRc05hODJ1eEx6ZnZIVUw3MFc2bXh3OGJHV3V0MUZYYVhxM3kyV0tSQWtORVlxNzNyZ3E3YU16aytmZ3hWZmRqbzBiT0Qxanp0MjdjRTRPd1pUVi9zN095a0Z0QUZVS1JJSWRYL0d6YjBVVHVXdzlrUk96dGJKRWxTK2ErUEgwTTVkL1l5VmxaWmFkWk04NE5zbWJJS1g2ek5MMmdiSDBnT1k3d3JVOUxqaVdta3pSZW5vZytTR29TT0ZIeHJDRzBzdEhGSzlnbHRMTWhzUklSSEFLUjZVU2RkTUlhT1BIdjJFaEVSa1JRdlhvU0tsY3BwemFNTWxEbHo1cExHc1l6V2tkcDBXbEtFUnloK205VDZyY0RBWUM1ZXZNYUc5VHRVYlQ4b1VMdmZ5a3c2OHN0dk9hbXhRK2hJUVdyNHIrbTcxUHJKak5aM21kMVBaaFo5QjhiemswTGZDVktMMEpOQ1Q2WmtuOUNUZ3Y4aVQ1NDh4OWJHRFZzYk53ckpLOUNpV1ZldVhMbEpZWGM1K3V3RFJBQUFJQUJKUkVGVTIzZXVWazNrU2kzYTJveHl3bUxyTmszVkpvRWxSOVZxRmJHenMxVkxjM056SlZzMkt5UkpJakF3U0d1NWxOcTNzZUpTcWxXcmlFeG1vNVpXMkYyT2xWVlc0dVBqVlF0N1g3aHdsWWlJU0lwNWVtZ3N5QXlLaFJpVUUzd1RvNXlNazFJc1lsckVsMm9iZDFPaWlrVk1JaFpVSVBpU21CakY4MlNaOER3Wm9obGF0bW9Nd081ZEI5VHEzYlBuRU5iVzJXamF0SDZ5TnVqcWcxS2paNUxEV1BHSmFSMUxhWXkrYzJKYXQybXFkVkY4NWIyOWtVS2Z6TlpXUnRPbTlZbUxpMlBuenMrYkl6eDY5SlRMbDI5UXZueHBQQkpwVm9GQUlCQmtIc3d6Mm9DdkdVY25CMHhOVGNoaW1RVVhsNXpVckZXRjdqM2FrVE5uRHFPZEkyOCtGNDIwQnc4ZUExQ3laRkhkNjhtcldRK0FvNk05QURHeE1XcnBSNDZjWXNiMGhWeTZlRjBsSWhNVEh5K3AvcjlnNGUvNHR2bUp2WHNPOGMvK296UnM1RVBmZmwycFdMR3M3dmJsMGI2RGs3SVRsdGkreDArZUF5QjMwNzRhbGIyRFpzQmRZRUpIMU5FeCtVNmRyYTJNTEZrdE1UTTF3OG5KZ2ZJVnl0QzFXMXRLbGl5VzhrVWt3WnMzNzRpT1ZxeDZraXZScmtNS2V4VDNQeWtSSi9pNmNYQlEvUDdLMVN0U1FwSWszcjVWN0hxV0k0ZWlNeVdUMmREZ2g5cHMyN3FYL2Z1UHFGWVoycjVOc1FKSVc5L1BLMW85ZWZJQ2dNbVQ1akI1MHB3a3p4TWM5RkVqTFo4V1g5UzRTVjNhdC8rUk5XdTIwTDNiWUNaT21FVzNIdTNvMXMxWGJaRG02Vk5GbTYxWHQ0MUdIVXJDd3NLSmlZbFJmUVRRMVFmbHpwMlRtYlBHOHN2UUNVeWZ0b0FsaS8vQ3QxMXordmJyU29FQ2VaTThuemFhTkszSHdrVlRWWCsvZWZPT3FiL1BaOVhLZGJSbzNwVXJWdy9oNEdDblY1MkpTVzlmcWU5OTE4VStZOTV2WFhqKy9DVUFMaTRLMy9rMHdmK2ZQSEVPV3h1M0pNc0ZCNGRvcEJVc3FQMmRvZHhCTUNoUXM0d2djMk52bjUxUG44THc5MytIbDFmSytWUER5SkVEdUhMNUJsZXYrdUhqM1pMeTVVdnpVKzlPTkcveGc4NjdtejU5cW5pZWxTdElhcU5BQWNWcWFQNEpxenNtSm5kdVo0MjA3QWtEOW5tMHJBQ3AvTUNRMkllbXBnMXBldzhraFZLTGFidU9sUGo0TVpRcGsrZXlZL3QrclN2VUp0YWdLZGxueVBzbnRUeC9wdmlkYzd0ODFueUcydUhxbWkvSi9Ibno1T2JPN2Z0SkJoVUxCT2xGYXRxN3Z1aXFQWlBqeGZQWFNKS0VnNk85eGtkUEpRVmNGWm9tS0NpRXFLaG90VUg2M0YvMDV3Q3laMWZVWTJGaGdWUENSN3ZFV0ZsWkVSejhVUlZZOFB6NUt5UkpJaUlpRW1lbnBQdVp3Y0dhbWx6YitFQnlwT1pkcWMrWWdKSjhXc1lkVXRNSFNRMUNSd3ErTllRMkZ0bzRKZnVFTmhaa051enRGV05zYjk3b05pNmFHb3loSTU4OVZXZ2F0MEpKKzYzOENXTmpiL3cxcnltamRhUTJuWllVeXQvbTA2Y3dQbjBLMHhwRWx4VHg4ZkVzVy9vM3ExZHY1TTd0KzFxUGF5T3o2RWh0MzNKU1k0ZlFrWUxVOEYvVGQ2bjNreG1zN3pLN244d2srczZZZmxMb08wRnFFWHBTNk1tVTdCTjZVdkJmeE5UVUZFY25lMHd3SVZzMks5emNYUG1ob1EvdDJyY3cydVF5ME41bUhqeDRCS0JYZkZ4U1kyUU9EdmFFaDBlby9BL28xNzZORlplU042LzIrQnBIUndkZXZueXRzdS9KNDRRNHhHUjJ4VlRxODhRb0o5QTVPdGtuYTBkYXhKZHFHM2RUblM4aE5sTEVJZ3AwNWRrejVUYzFSZC9MRU0zUXVuVVRaa3hmeU00ZC96QnA4a2dBamgwN1ExQlFDTzNhdFZEdHFwVVV1dnFnMU9nWmJSZzdQakV0WXlrVmRxUys3NXdZZVJLN3BxdTBoZzU5c282ZFdyRisvWGEyYnQycjJzQmowOFpkcW1NQ2dVQWd5SnlJQ1dacHlPa3p1OGlUUkxDL05pUkorMGYvcE5JQnJLMnROTktVVzBoYm1PcytHSnpVQndCdE95ZHQyYnlicmwwR0laUFo4RlB2anBRdlg0YUM4dndVS0pDUFVpVnFxQ1pyS1NsZnZqVFhiaHhoeGZJMXJGaStscDA3L21IbmpuL28yczJYT1hNbjZtUmZVanM0YVV1UFNyaitwSVJuYktJT3FwTDR1RGdBVE0yUy94QXljOVk0MnJSdG1td2VmVGwwU0xFcXMyZHhENDNKS2FZSkt3QW83Uk44VzVUeThtVE5taTJjT25sZXAveDM3enpnNDhkUXNtU3hwSGlpRmNwYXRXN0N0cTE3MmJYakgzeDltL1A4K1N1dVhMbEpsYW9WMUQ3UUtBZGtTcGN1UWI3OFNROENheHY4eUpaTjB4ZVptcHF5YU1rME9uWnF5Yng1SzltLzd3aGpmcHZHd3ZtcjJMeDFCVjVleFJQT3EvQnhQajdWc2NxVzhxQ1h2ajZvYXpkZmFubFhaY0g4bGF4ZnQ1MGxpLzlpMWNyMXpKMC9pWGJ0a3Q5aU96bHk1WEptenR5SlhMbDhneHMzYnJOOTIxNjZkVytubGtlYi8wN0twNmUzcjlUM3Z1dHFYMXJkN3k5NSt2UUZEeDgreGNURWhNcVZ5NnRkVTc1OExxb1ZXN1RoNGFHNStvbTV1ZWFLS3dEQkNUdi82WEtQQkptTFlzVThlUEhpTmFkUG5hZCsvVnA2bDlkSGx6bmxjT1RvOFcxczJieUhKWXRYYy9IaU5TNWV2TWFTeFgreGVldEtuWGFUaVV0NDF5ZjFMTUpudldhbVJhOGt0OXVscmp0aHBxWU5hWHNQSkVXeFlvcDNsSi9mWFlLQ1FuVGViU2NtSm9hNmRWcHorOVo5S2xjcHo2REJQU2xXekowQ3J2bll1K2NRSTRaUFNyS3NOdnYwOVlQRzRIQ0M3cXRhdFdLcTdUQTNUN29ycHd5RXlXYWwrKzhpRUtRRmhyYjN4R2pWVTJpbTZhbzlreU11UHNFWGExbUpUVWxpbjJwcWFwTGtzZVRLSllkU2sxdFpaY1duVHZVazh4VXFWRkFqVGR2NFFISVkrcTdVVjQ4cnlhYWxqNTZhUG9paENCMHArQllSMmxpM1k0a1Iyamp0RWRwWWtCeEZQZDBCT0hYeWdrSGx0ZWxGeFlFMDBwRnhDazJUM0xQNDJXOXArcmFNMXBIYWRGcFM1TTJiRzF0YkdSOC9obkxxMUFXOTNpdERCbzlsMWNwMXlPVUYrRzMwWUx4S0Y4ZTFRRDQraFlWVG8xclMzMTB5aTQ3VTlpMG5OWFlJSFNsSURhbldkM3I0U2VQb3U4emdKMU9oN3pLN244d2srczZZZmxMb08wRnFFWHBTdDJPSkVYcFNPMEpQQ2pJVEJRcms1WWJmTWIzSzZCT3pva1JibTFIRzRwbGI2QjVxbW5Rc29tYWF2dTNiR0hFcFNjZlhxUCt0ak1PMHNVbmExOFZvaVVWVWpuR2FtU1k5eGduNng1ZnFnclp4TnlYSzhkUTRFWXNvMElINCtIaU9IVDBOUU5XcUZWUnBvSjltY1Bkd28xUXBUMjdjdU0yTkc3Y3BWY3FUN1Z2M0FaOTNhVTBPWFgxUWF2VE1sNlJGZkdKYXhWSXFNWVltVEl4WkV0cFUyU2ZMcXNQazVzcFZ5aU9YRitEVXlmTzhmZnVlbkRsenNHbmpUcXl0czlHOHhROTYyeVFRQ0FTQzlFRk1NTXNFS0ZjODE3YjFzeVJKdkhtajN3cTJ1WElwVnJCNCtQQko2bzNUd3U5VDVnS3dkZnNxdFoxclltTmorZmp4azlZeU1wa05nNGY4eElDQlBkaTBhUmVEQjQ1bTFjcDExS2xUblFZLzFEYXFmZmIyZG9TRmhmUHM2VXNLRnRTY1JmODBZZldueENnSGI5SjdkWTdJeUNqbXpGNEtRTHQybWx2YWZ2aWcySTQ2cFozVkJGOG5kZXZWWlBpd2lmajUzZVhVeWZOVXJhYlo4VS9NMHFWL3E4cFpXbjdlU2NISHB4b09EblljT1hLS1Q1L0MySmF3ZTltWEhUVGw2amMvTkt6TnNPSDlqSFlkRlN1Vm8yS2xjangvL29vaGc4Wnc4T0J4K3ZVWnllbXp1eFBPNjhUSGo2RU0vYVVQbGI0dmwySjlodmdnVjlkOHpKdzFqckhqaGpKaitpTG16RjdLNElHajhmR3BudXpXMmJwUXJKZzdOMjdjNWtuQzZwZVEySzlyQnRlK1RtWkh1dlQwbGZyZWQzM3NTOHY3cldUYTcvTUJxRisvRmc0SnV6M216S21vVys3bXlwcTFpL1NxNzhPSFFLMHI1RDE2OUJSSWVnVTRRZWFsWHYyYUhEaHdqTC8vdDVtZmYrNnRlazVTd2xCZFptcHFTcXZXalduVnVqSG56MStoZDY5aFhMeDRqZW5UNXZQNzFOOVNQSzl5QnhYbE02Y05wWVpKaXgwQklYVnRTQis4dkR6SmxjdVpOMi9lc1hEQktuNGJQVmluY2p0My9NUHRXL2VwV2FzeU8zZjlUKzFZU0VpbzNuWVk0Z2RUdzhPSFQ5bXlaUStndm9Pb29YWW9kZUtYeE1mSHEzYjBMWmpFaWxJQ1FYcGhhSHNIc0V6a2o3OE1Wa3R1aDkrVXRHZHl1Q1NzR3Z2dTNRZENRejlwWFdGWXVacHc3dHc1amJiQ2QyS1Vtand1THA3VmY4MUxOcWdrdFJqNnJqUkVqeWRGV3ZWQmtrUG9TTUczaU5ERytpTzBjZG9pdExFZ0plclZyY25vWDZkeS9mb3RUaHcvUy9VYTMrdFVMa3ZDbUdoZ2dQWUo3OG1OeTZWS1J5cjkxc09rL1paU1IrWlAySUhSMktTWGpqUXpNNk8yVHpXMmJkM0x2TG5McVZldnBrNEJLdjcrYjFtMWNoME9qdmFjUEwwVFcxdVo2dGpwVS9vSGZxZTNqa3pxVzA1cTdCQTZVcEFhRE5aM0J2cEpvK203RFBXVDZhUHZNbytmVEY5OVoydy9LZlNkSUxVSVBhay9RayttTFVKUEN0SWJRMk5Xa2lKbkxzV3VPQS8vTlg0c29xSHRPejNpVWdEc0UySUtuejU5cWZWNFpHUVViOSsrMTBoM2NGQm85UFNPUlV4cTNFMkpLaGJSaUJOb0JWOHY2OWR2NTltemx6ZzdPK0ZkdXhwZ3VHWm8xYm9KTjI3Y1p0Zk9BeFFyNXM3ZXZZY29VQ0F2bGF1VVQ3R3NyajdJbUhvbUxlTVRqUjFMbVZZazFTOVRhdGFDeWV3OG5aZ09IVnN5ZnR4TXRtL2JSN252dkhqMDZDa2RPdnlvMTA2MkFvRkFJRWhma3QrdVNaQXVLQ2VFWGI5K1crUFlxWlBuVlN0aDZFcmxLdVV4TlRYbHdvV3IzTDN6d0NnMktvbUxpK05oZ2tBb1Y2NlUyckV6cHk4U0c2dTVJa2Rpek16TWFOdTJHZDI2K3dKdzZkSjFvOW9IVUthc1l0VzVEZXUzYXh5TGpvNW0rN1o5R3VrT2p2YVltSmdRa0lRb1Nnc2lJNlBvMmVObi9uM3dtTUtGQzlLalozdU5QQUVCb2xQM0xlUHFtbytXclJvQjBQdW5ZYngrL1NiSnZIdjNIT0xQVmVzeE5UWGw1Nkc5MVk1WldGalF0RmtEb3FLaU9YVHdCTHQyL0lPMWRUYWFOcTJ2bHE5aXBiSUpkUjFXMjE3ZVdPVFBuNGMvLzFKMHZtN2V2RU5VVkxUaXZBbWRzTjI3RDZSWVIycDlrRXhtdzRTSncvRHlLazVrWkJTM2J0M1Qrem9TRXg4Zno0MmJkd0RJbWZQek50TzVFanEyMTY3ZDBpaHo2T0NKRk90TkQxK3B6MzMvRWwzdE0vYjlWakp2N2dyV3J0MUsxcXhaR0Q5aG1DcTlRc0kxWGI1MFhlL0oyZi9zUDZxUjV1Ly9sbjE3andCUXExWVZ0V1BLblUwaUU1NWpRZWJEdDEwTGN1Yk1RWER3UnpwMjdFOVlXTGhPNVl5aHl5cFdMTXVVcWI4Q2NQblNEYlZqU1QwN05XdFdCbUQ5K2gyRWhtb09ScjEvRjhDaGd5Y3dOVFdsNWhmUG83RklUUnZTQjFOVFV3WU43Z25BckptTDJhK2wvV25qd1lQSEFKUXI1NlZ4N01TSnMzcmJrUm8vcUM4dlg3Nm1UZXVleE1URTRPdmJuTktsUDYrU2JLZ2RMMSsrMXVwWGQrODZ5SWYzQWVSd2RxUjQ4U0txZE9WS2xsR1J3bThKMGc5RDJ6dEFyb1FQQU5lMTZLbURCNCtuV0Q0cDdRbWZWd0tPakZMMzZVNDVIUEZNMkFsNDVZcTFXdXRkdDI0YlFMS3IzcVdHbkRsejRPcWFqK2pvYUE3cW9CdFRneUh2eXRUcThTOUo2ejdJbHdnZEtmaFdFZHBZZjRRMlRqdUVOaGJvZ2tlUlF2elEwQWVBbmoyRzh2anhNNTNLT1Nkb3lEZHYzdUh2cng0d0Z4UVVvdE1ZbXlFNnNrcVZDcGlibTNQOStxMGt6N0ZlcVNOOWF1aDBMZnFTbmpweTBPQ2VtSmlZY09iMFJjYU5uYWxUR1dVQWtMdTdtMXF3SU1EeDR3YjRyWFRVa2NsOXkwbU5IZnJvU09XSzBSRVJrWHJiTC9nNk1WVGZHY05QR3FMdk1vT2ZUQzk5QjVuRVQ2YWp2a3NMUDZtdnZoTitVdkFsUWsvcWo5Q1RhWWZRazRLTUlMVXhLMTlTTFdGQjdFMGJkeHI5T1VwdCswNnJ1QlFsWlJOMnY3MTQ0YXJXQmJFMmJkeXBkVmM0SnlmRll2SWZQZ1FZMVo3a1NHN2NUWWx5d3B0WTdGNlFFcWRQWGVEbndXTUJHRGZoRjlYT3lZWnFocGF0R21GaVlzS3VYUWM0ZnZ3c3djRWY4VzNYUXFlSjVycjZJR1BwbWZTS1R6UkdMR1Zhb2sxckFLeGF0UjVBNSs4enZ1MmFZMnBxeXJadCs5aThhUmNBSFRxMU1vNlJBb0ZBSUVnVHhBU3pURUNGQ21VeE5UWGx3ZjFITEV2WWdRZ1VLL0VPSGp4RzcrMUpYVnh5NGV2YkhFbVM4RzNibXp1Mzc2dU9TWkxFbHMyN0RaNUlaV1ptcHBwTnYyWHpIbFg2bzBkUEdUeG90RWIrd01CZ2xpNzVuMXJBU1Z4Y0hMZHYzVmZaYW13NmQya0R3SVlOTzlpNjViT05rWkZSREI0MGhoY3ZYbXVVTVRVMXBValJ3dHkrZlYvdmdEaDlDZmdReUxwMTI2aFN1UkU3dHU4bmg3TWptN2V1VkswZWs1Z2JDUUU4eFR3OTB0UW1RZVpsK295eHVMcm00L256VjlTbzFvdzFhN2FvQlZjOWZQaVVVU01uMDg2M0R3Qy9qUjZzZFlDZ2Rlc21BT3piZDVocjEyN1J0R2w5ckwvWTFyNUprM280T3p0eDdab2Z3MzZab05ZaGt5U0pnd2VQYTUyZ21SU2JOdTdTbU9SNnkwL1JZWExLNGFoNjVydjNiSStKaVFtTEYvM0YzMzl2VWNzZkdSbkZzcVYvcS95WXZqN28vTG5MSER4NFhHMHdKekFnaUZldi9ZSFB1MVFZd3Z0M0FmVHZPNUk3dCsrVEpZc2xUWnQ5bnJCWHViSmlkWlVONjdkeitmTG5ENnpIanA1aDBjSS9OZXJLQ0YrcHozM1gxYjYwdk44UkVaRWNPWEtLNWsyNzhOdXZ2Mk51YnM3S1ZiUHhLRkpJbFNkZlBoY2FOUEFtTEN5Y0xwMEg4dXFWdjFvZGQyN2ZaKzdjNVZycm56amhENDRjT2FYNk96ajRJei8xK29XWW1CaTh2YXVxZ3MyVktLLzU3SmxMQU9rU0VDM1FEeXVyckt4Y05Sc3pNek5PbmpoSDlXcE4yYloxcjFxd3hjZVBvZXpmZjVTZmV2NmlTak5FbHkxYzhDZnYzNmtQRFBzbFREN043YUwrM0NmMTdEVDRvVFpGaTduejRYMEFQWHNNSlRqNG82cE1jUEJIK3ZZWlRrUkVKTzNhdHlCLy9yUlpuVEkxYlVoZmZ1cmRpWnExS2hNWEYwZmIxcjM0WmVoNDd0OTdxRG91U1JJUDdqOWk1b3hGYk51cTJIa3pkMjdGaDVEOSs0Nm9ma2RKa3BnK2JZSHFmdXFEUG43UVVCNC9mc1lmczVaUTVmdEdQTGovaUlxVnlqRm4zaVNqMmRHdDYyQzFEeG4zN3oxazVJakpBUFR0MjFWdFJhN2NDYy9ldFd0K2hJZEhBTUozQ2RJSFE5bzdvRnF0YnZyMGhieDc5MEdWL3Nlc0padzdlMW5qUExwcVQvanNtODhsOGgzSzlqQjBxRUpYVDV1NlFDUElmOSsrSXl4ZDhqK3laczNDd0VFOTliZ0wrdEd6VjBjQWhnd2F3NFVMVjlXT3ZYOFh3SmpmcGhubFBJYThLL1hWNHlsaDdENklOb1NPRkFpRU5qWUVvWTAvSTdTeElLT1lNM2NpdVhJNTQrLy9saHJWbWpKLzNrcTFGY0dqbzZPNWVQRWFRd2FQVVFWODJOdG5wNWluQjVJazhldW8zNG1KaVFFZ1BEeUN2bjFHYUoyMGFnd2RtY1Baa1k0SlFSRS85UnpLdndtVFFFRXhoalpsOGx5dVh2V2pzTHVjNWkwYXBPcStKRWQ2NlVndnIrS00rblVnQUxQL1dFS0xabDA1ZStZU2NYRnhxanh2M3J6ajc3KzM4UHVVZVFEa1NoZ1h2SG5qdHRyOU9YejRKUFBucmREYmh2VFFrYnA4eTBtTkhmcm9TRHM3VzdKbHN5SWlJcEliTnhUZmpZVGYrcll4Vk44WjRpZU5vZTh5ZzU5TVQzMlhHZnhrZXVpN3RQYVQrdWc3NFNjRjJoQjZVbitFbmxRZzlLVGdhMERmbUpXVWFOSzBIb1VLdWZMOCtTczZkK3l2Rm5jWUhoN0JYNnMzR215cnZ1MDdMZU5TdEZITTA0UHZ2dk1pUGo2ZXZuMUdxTzBLZC9IaU5jYU1tWTVad2tJTGF1V0t1UU9mWS8vU0VsM0czWlJjdjY2WWRPZ3BZaEVGV29pTGkrUGFOVDhHRHhwRG80WWRDQStQWU1EQTdyUnYvNk5hUGtNMFE2NWN6bFNyWG9uNzl4NnliWXRpbkZ2YkxudmEwTWNIR1VQUHBGVjhZbHJFVXFZbHUzY2RZTTdzcGFycmlvdUxZK3lZR2R5NWZSK25ISTYwOVcydVV6MjVjK2ZFeDZjNmx5NWVZOWZPQXhSMmw2dnRDaWNRQ0FTQ3pFZmE3R2t1MElzY3pvNTA3OUdPWlV2L1p1alA0MWk4YURWMmRyYjQrZDJqY1pPNnhNYkU4dVRKYzczcW5EWmpOUGZ2UCtUU3BldFVyTkFBeitJZVpNOXV5LzM3andqNEVJamY3Uk00T2htMkVrVzM3cjVNbVR5WG5qMStadG5TLzJGbVpzYjE2N2RvNjl1Y3dNQmd0WTVVVEV3TXZ3d2R6NFR4c3lqbDVVa1dTMHZ1M0htQXYvOWJpaFp6MTFrazZrUHQydFhvMktrVi8vdHJFMTA2RDJUS2xMbmt5dVhNTGIrN21KaWFNdlNYUGt6OWZSNm1wdXJ6SzZ0VnE4alNKZi9qMnJWYmZQZWQ1dXEvaGpKaXhDUW1UcGlGSkVGb2FDZ2hJYUdmejFtOUVzdFh6Q0ozRXAzYmt5ZlBBMUMxYWtXajJTUDRiMkZ2bjUwRGh6YmkyK1lucmx5NVNaK2ZodE8zOXdnY0hPMkpqSWhVZlN5MHNMQmcvTVJoREJ6WVEyczlGU3VWSlgvK1BPemM4UTl4Y1hHMGE5OUNJMCsyYkZhc1hEV2JsajkyWjluU3Y5bTBjU2RGaXJxVHpTb3J0Mi9mNSszYjkweVlPRXhMN2RvNWMrWWkzYnNOeHFOSUlRcmt6MHR3Y0locTRDcnhiZ0dsUzVkZ3pOaWZHVDl1Sm4xN0QyZnl4Tm00ZThpSmpvN2h4dlhiaElXRmMvVDRObFYrZlh6UXk1ZitkTzB5aUZ5NW5QSDA5Q0FtTnBhclYyN3k2Vk1ZdnI3TktWSzBzTTdYczJQN2ZrNmZ1Z0JBNktjd1ByeFhmRkExTnpkbjRhSnA1TXZub3NyYjRBZHZTcFFvaXAvZlhYeThXMUs4ZUJFaW82SzRmKzhodzBmMFo5clUrV3AxWjRTdjFPZSs2MnFmTWUvM3RxMTdPWDdzREFEaEVaRUVCUWFyQnJsZFhmT3hiTVVzclozTlArWk00TTZkQjV3NWZSR3ZrclVvVXFRd3pzNU9QSDMyZ244ZlBNYkhwN3JXZHRLNGNWMmFOZWxNb1VLdU9PZk1vYm9IK2ZLNXNHRFI3eHI1R3pieTRlREI0L3oyNisvczNuMkFEKzhEdUhMdHNNN1hKMGdmcWxXdnhOYnRxK2phZVNBUDdqK2ljNmNCbUppWTRPQm9UM3hjSEVGQklRQTRPTmlweWhpaXkxYXRYTXZvMzZaU3FsUXhIQjBkZVA3aUZmZnUvb3RNWnNPdzRmM1U4aWIxN0ppWm1iRm16VUlhTmV6QTNqMkg4Q2hjaVZKZXhRRzRjZjBXRVJHUlZLNVNudWt6eHFUcFBUTzBEZW1McWFrcDZ6Y3NwVS92NFd6YnVwZWxTLzdIMGlYL0kxczJLNnh0c3ZFeEpGUzFPdE9NbVlwVnNSbzNyc3ZFaWJPNWRlc2VKWXJYb0VTSklqejg5d2xCUVNIMDdOVkJMZWhaRi9SOS8raUNkODBmTVRNekpUNWVJaWdvV0JXc2FtcHFTbytlN1pueSs2OGFpd29ZYWtlUm9vWEptaVVMNWN2Vnc5UFRBek16VTY1ZHUwVjhmRHkxYTFkandNRHVhdmxMbGl4Sy92eDVlUDc4RldWTCsxQlFucDg2ZFdzd0tBMG55UWdFWUZoN0IramJyeXRyMTJ6bDdwMEhsQ3BSRTA5UEQxNjlla05BUUNBREJuVFhDUHJTVlhzQ05LanZ6Ymd4TTlpMzd3aVZLallnaTZVbFU2ZjlSc1ZLNVdqeFkwT3VYZk5qM3R3VnRHN1pBemMzVi9Ma3pjMnJsLzQ4ZXZRVVMwdExWcXo4ZzhLRkM2YlpQZXZkcHhQSGo1M2g0TUhqK0hpM3BMQzdITmNDK1FnSUNPVEdqVHRZV0pnellkSndvNXpMa0hlbFBubzhKWXpkQndHaEl3V0NwQkRhV0grRU5oYmFXSkN4NU15Wmc0T0hOOUcyVFM5dTM3clByNk9tOE91b0tXVFBMc1Bjd29MZ29CQlZBR3IzN3UxVTVVYU02RS9IRHYzWXNuazNKMDZjeFUzdXl0MjdEOGlSdzVGbXpSdW9MV29BeHRPUlUzNGZ4ZjM3RHpseitpTGx5dGFoWk1saTJHYVhjZmZ1djN4NEg0Q0xTeTdXcjErQ2hZVkZtdDJ6OU5TUncwZjB4OUxTZ2duai8rRFFvUk1jT25RQ0N3c0w3T3h0aVFpUDVOT25NQUFhTjZrTFFLRkNybFNyWG9tVEo4NVIrZnVHbEs5UWhvQ0FRTzdjZnNEZ0liMzRZOVlTdmM2ZkZqclNrRzg1cWJGRFh4MzVRME1mTm0vYVJZTjZ2bmlWTGs2T0hJNnMvbXVlWHRjbytMb3dSTitCL243U0dQb095QlIrTXIzMEhXUzhuMHdMZlplZWZsSmZmUWZDVHdvMEVYcFNmNFNlRkhwUzhQV2diOHhLU2xoWVdMQm03U0lhTmVyQS92MUg4WEN2akplWEozRnhjZHk3OXhBSEJ6czZkVzV0a0szNnRtOWp4cVhveXZ3RlU2aGJwelZuejF5aVdKRXFsQzVUZ284aG9majUzV1hBd081czM3YVBGeTllcThVaU9qbzVVTXpUZzNQbkxoTWJHNnMyT1Q2MUdETHVCb3FKcTZkUFg2UkFnYnhxTVU2Q2I1Zm56MS9oV2JRcUFOSFJNUVFGaFJBZHJSaUxsc2xzbURSNUJGMjZ0dFVvWjZobWFOVzZDU2VPbjJYcjFqMVVxVm9CVjlkOE90bXBqdzh5bHA1SmkvakV0SXFsVEN2YXRHM0ttTkhUV2JqZ1R3b1ZMc2pEZjUvdzl1MTdzbVN4Wk9YSzJkaloyZXBjVjRlT0xUbHc0Qml2WHZremNmS0lOTFJhSUJBSUJNWkE3R0NXU1pnMmZUUWpSdzBrZi80OFBIdjJrbmZ2UGpCNFNDK1dMZGR0Ty9ndmtjbHMyUGZQZWlaTkhrbkprc1Y0L09nWmZqZnZrc2NsRnhNbmoxQ3RjbXNJdnd6cnkrUXBveWpzTHNmUDd5NXYzNzVuNUtpQnpKazdVU092blYxMkJnLzVDWmM4dWJoMjFZOUxsNjZUSTRjakV5WU80OGpSTGRqWVdCdHNSM0xNbXorWkdUUEhVclNZTzgrZXZ1VHUzWCtwVTdjR0owL3RWSzB1SUpQWnFKWHhybDBOZ0FQL0hET3FMWUVCUWJ4NDhacVhMMThqU2VEdTRVYm5MbTNZdDM4ZGUvYXVTWEp5V1dSa0ZLZE9ucU53NFlLaVUvZU5renQzVG80YzI4cXFQK2ZRNElmYTVNeVpnNDhob1ppWm1lRlozSU1CQTd0ejVkcWhaRDk2bVppWThHUExSa1JHUmxHZ1FGN1ZqaEJmVXIzRzk1dzh0Wk9XclJwamFXbkpwWXZYdUhMbEJnVUw1bWZhOU5IMDd0TkZaN3RidG14RTNibzFDUTRLNGZqeHMvajd2NlZoSXg4T0g5MUNodzdxSzV2OFBMUTNtN2Fzb0ViTjd3a0xDK1BVeVF2OCsrOWpxbGF0d0xyMWk5VzJtOWJIQjVYN3pvdjI3WC9FMHRLQzA2Y3ZjUGZ1QTBwNWViTHF6emtzV3FMZkNtdWhvWjk0OHVRNVQ1NDhKekFnaU55NWM5S3FkV05PbnQ1SnE5YU4xZkthbTV1emM5ZGZ0R3ZYZ3V4MnR0eTkreThXQ1RzbGRPNmlPYWlXVWI1UzEvdXVxMzNHdk45aFllRzhlUEdhRnk5ZUV4NFdUdDY4dVduV3ZBRXJWczdtNnZYRFNhNWs0dUtTaStNbnR0Ti9RRGRjWEhKeDU4NERUcCsrZ0lXRkJZTUc5Mkx4MHVsYXkwMmJNWnFKazBjUUd4dkhwWXZYc2JQTFRzOWVIVGh4Y2dkNTh1VFd5TitoWTB0K0dkYVgzTGx6Y3ZYS1RXeHRaWHBkbnlEOXFGV3JDamY4ampOaDRqQXFmVjhPZS92c2hBUi94TUxDZ3BJbGk5RzdUMmQyN1BwTHJZeSt1bXpBd0I2VUxsMmN4NCtmY2ZMa09lSmlZK25acXdQbkx1eWplUEVpYW5tVGUzWUt1OHM1YzNZM2d3YjFKRy9lM0Z5OWNoTy9tM2Z3OVBSZzVxeHg3TnI5UDQzZEo0Mk5vVzNJRUxKbHMyTDFYL1BZLzg5NmZIMmI0K3Fhai9qNGVNSStoWk1uVDI1cTE2N0d3a1ZUOFcybldQWEkwY21CZmZ2V1VyOStMZUxqNDdsMDhUb2VIb1U0ZkdRemhRdkxEYkpCbi9lUExyeCsvWVlYTDE3ajcvK1dyRlpaS1Z1MkpJT0gvTVRWNjRlWjljZDRyUVA1aHRxUk5Vc1dkdTM1bXc0ZFcvTHlsVDkrZnZkdzkzQmo0dVFSYk55OFRPTWpoWVdGQmVzM0xxVmlwWElFQlFWejkrNi81TlhpM3dTQ3RFRGY5ZzZLaVVEN0Q2eW5acTNLQU55K2ZaOUNoUXZ5ejhHTmVIN2hXMEUvN2VudTRjYXFQK2ZnN3VIR3Z3K2VFQmdZaklPRHZlcjRwTWtqMmJ4MUJiVnJWeU13TUlpelp5NFJIaDVCMjdiTk9IMW1GMDJhMWt1ak82WEF6TXlNRFp1V01tMzZhRXFWOHVUbGk5Y2NQMzZXZ0lBZzJyUnB5dUdqVzFLdVJBLzBmVmZxbzhkMXdaaDlFQkE2VWlCSURxR045VU5vWTZHTkJSbVBxMnMrVHAvWnpiTGxzNmhmdnhhNWNqa1RIaDVKWEd3c2hRb1hwR1dyeG16ZXVrSnRaOUttemVxeitxOTVsQ2hSbEpEZ1VCNDhlRVQ5QnQ0Y09MaEpxOTh3bG83TWxzMktYYnYveDR5Wll5bFRwZ1FQSHo3aDRvV3IyTnZaTW1od0w4NmUyNE83aDF1YTNxLzAxcEhLTnQydmYxYzhpM3VRTldzV1FvSkRzYlBMVHNXS1pSazdiaWhUcC8wR0tNYVFJY3ZUQUFBZ0FFbEVRVlNuLy9mM0FycjNhSWVUa3lNWEwxekZ3dHlDdGVzVzBhcFY0eFRPcEIxajYwaER2K1VZYW9lK09uTDY5TkcwK0xFaEZoYm1YTDF5TTFYZitRUmZENGJvTzMzOXBMSDBYV2J3ayttcDd5RGovYVN4OVYxNitrbDk5UjBJUHluUWp0Q1QraUgwcE5DVGdxOEhmV05XZEtHWXB3ZG56KzJsZDUvT3VMams1TnExV3p4Ny9vb3laVXN5ZWNvb2cyM1Z0MzBiTXk1RlY0cDVlbkQwK0hhYU5XOUFsaXlXWEVtWUVESi93UlFtVFI1SlJHUVVBTFpmeENMV3JsMlZzTEJ3enB5K2FGUjdEQjEzdTNMbEpvRUJRZFR5cm1wVWV3VC9YZUxpNGxUZjFBSURnN0czejA3TldwV1pQR1VVdCsrZTBqcTVEQXpYREUyYTFDVkxGa3NpSTZPMExvNmZITHI2SUdQcG1iU0lUMHlyV01xMG9sbnpIOWl3Y1NtNWMrZms4cVhyeE1URTBMaEpYWTZmMktINmhxOHJQbldxWTJwcWlybTVPYjV0ZGR2NVRDQVFDQVFaaDRtVWVGOU9nZUFiWU9TSVNTeGM4Q2NUSjQ5UW01QVRIeDlQMmRJK2hId001ZTY5MDBsMnR0S0xWU3ZYTVdqZ2FQNllQWUh1UGRxbFhFQWdFQWdFZXBQTHVUamg0Ukc4Zm5NenpTYnlDUVFDZ1RHNWV0V1BHdFdhNHVWVm5KT25kMmEwT1FLQlFQRE5JblNrUUNBUVpEeENHd3NFZ3Y4aVFrY0tCQUpCMGdoOUp4QUlCQ2tqOUtSQWtMa0lDUWtsWHg0dlpESWJYcnk2cHJhTDJiTm5MeWxWb2liMTZ0Vmt3NlpsR1dpbGdpNmRCN0oxeXg0dVh2b25UWFo2RXdnRWdxVFl0Zk1BN2R2MW9XR2pPcXhidnppanpSRUlCQUpCQ29nZHpBVGZGT0hoRVd6YnVnK0E2dFVycVIwek5UV2wvNEJ1ZkhnZndMcTFXelBDUEJWeGNYRXNtTDhTUnljSHZWZHJFQWdFQW9GQUlCQUlCQUtCUUNBUUNBUUNnVUFnRUFnRUFvRkFJQkFJQkFLQlFKQjJyRjJqMkEycFNwWHlhcFBMQUFvVXlFdXo1ZzNZdCs4SS96NTRuQkhtcVhqMjdDVTd0dStuWHIyYVluS1pRQ0JJZDVZdCt4dEFiTFFoRUFnRS94SEVCRFBCVjhlYk4rOVl2R2cxUVVFaGF1bisvbTlwNzlzSGYvKzNWS3RlQ1MrdjRocGxPM1Z1VFlVS1pSZy9maGJ2M3dXa2w4a2F6Sm05akljUG56SnIxamlzckxKbW1CMENnVUFnRUFnRUFvRkFJQkFJQkFLQlFDQVFDQVFDZ1VBZ0VBZ0VBb0ZBSUJCOGk2eGR1NVdMRjYrcHBVbVN4S2FOdXhnM2RnWUEvUWQwMTFwMjhwU1IyTnRuWjhDQVg1RWtLYzF0VFlwQkEzN0R5aW9yVTZlUHpqQWJCQUxCdDhtbWpiczRlZUljNWNxVm9sYXRLaGx0amtBZ0VBaDB3RHlqRFJBSWpFMVlXRGpEaDAxazFNZ3BGQzFhR0VjbkJ3SURncmh6NXdGeGNYRVVkcGV6YlBsTXJXWE56TXhZdnZJUEtsZHFTUC8rbzlpd2NXazZXdyszYnQxanl1UzV0R3ZYZ3VZdGZrajM4d3NFQW9GQUlCQUlCQUtCUUNBUUNBUUNnVUFnRUFnRUFvRkFJQkFJQkFLQlFQQ3RjK3pvYVhyM0dvWlREa2M4UE53QXVILy9FUi9lS3hhdm56QnBPRldxVnRCYTFzVWxGL1BtVDZGRCs3NHNXcmlhdnYyNnBKdmRTbGF1V011Ukk2ZFl2SFE2Y25tQmREKy9RQ0Q0TmlsYnhvY3NscGJjdW5VUEd4dHJGaStabnRFbUNRUUNnVUJIeEFRendWZEgzcnd1ekp3MWp1M2I5L0hvNFZQdTNYdUl0YlVWWmN1V3BGR1R1blRyNW91TmpYV1M1VjFkOC9ISy8wWTZXcXhPOGVKRkNBaTZsMkhuRndnRUFvRkFJQkFJQkFLQlFDQVFDQVFDZ1VBZ0VBZ0VBb0ZBSUJBSUJBS0I0RnVuLzREdVpNdVdqVE5uTG5MaittMmlvMlBJbWRPSlZxMGIwK3VuVG56M25WZXk1WnMwcmNmSFQ0L1N5ZHIvdDNmbjRWN08rZi9BbjBrb0ZTMUt0RkFxSVVSTSs3NVlzeTlmTXBZc1l4c01nN0hQMk0xbW1URmptekVhMjFnU3NxYW9iQmxyVklTSVNyWlV0SnlXOC9zakhjNnZrOG8wUHByUDQzRmRydXVjOTNhLzdsUHV3K2Q2UCsvMzBnWWNlWEFHSEhsd3dhNFBGS2ZTUllzeWNlS2tkTzNXSVpkZWRuWmFicjVab1VzQ1lBVlZLaTNrMmJzQUFBQUFBQUFBQUFBQUFBQUFGTXdhaFM0QUFBQUFBQUFBQUFBQUFBQUFnTUlRTUFNQUFBQUFBQUFBQUFBQUFBQW9VZ0ptQUFBQUFBQUFBQUFBQUFBQUFFVkt3QXdBQUFBQUFBQUFBQUFBQUFDZ1NBbVlBUUFBQUFBQUFBQUFBQUFBQUJRcEFUTUFBQUFBQUFBQUFBQUFBQUNBSWlWZ0JnQUFBQUFBQUFBQUFBQUFBRkNrQk13QUFBQUFBQUFBQUFBQUFBQUFpcFNBR1FVeGMrYXMvT1BtT3pOcDB1UkNsd0x3ZzVrK2ZVWnUvdnNkbVRwMVdxRkxBUUFBQUFBQUFBQ0ExZDdDaFF0ejd6MURNbnIweTRVdUJRQUFWbXVWU2t0TFN3dGRCTVhud0FPT3lVTkRocVpPM2RwNWE4SXpxVktsU3FGTEF2aXYyM21uLzh2VG8wYW5TWk9HZWUzMUoxT3BVcVZDbHdRQUFBQUFBQUFBQUt1dFAvL3A3L25WbVJjbFNVWTk4MEMyM25xTEFsY0VBQUNySnllWVVSQ3Z2VG8yU2ZMWnA1OW4yclJQQ2x3TndBOWo3QnR2SmtuZWYvL0RmUEhGekFKWEF3QUFBQUFBQUFBQXE3Y3hyNDB0Ky9xMWIzME5BQUNzSEFFekFBQUFBQUFBQUFBQUFBQUFnQ0lsWUFZQUFBQUFBQUFBQUFBQUFBQlFwQVRNQUFBQUFBQUFBQUFBQUFBQUFJcVVnQmtBQUFBQUFBQUFBQUFBQUFCQWtSSXdBd0FBQUFBQUFBQUFBQUFBQUNoU0FtWUFBQUFBQUFBQUFBQUFBQUFBUlVyQURBQUFBQUFBQUFBQUFBQUFBS0JJQ1pnQkFBQUFBQUFBQUFBQUFBQUFGQ2tCTXdBQUFBQUFBQUFBQUFBQUFJQWlKV0FHQUFBQUFBQUFBQUFBQUFBQVVLUUV6QUFBQUFBQUFBQUFBQUFBQUFDS2xJQVpBQUFBQUFBQUFBQUFBQUFBUUpFU01BTUFBQUFBQUFBQUFBQUFBQUFvVWdKbUFBQUFBQUFBQUFBQUFBQUFBRVZLd0F3QUFBQUFBQUFBQUFBQUFBQ2dTQW1ZQVFBQUFBQUFBQUFBQUFBQUFCUXBBVE1BQUFBQUFBQUFBQUFBQUFDQUlpVmdCZ0FBQUFBQUFBQUFBQUFBQUZDa0JNd0FBQUFBQUFBQUFBQUFBQUFBaXBTQUdRQUFBQUFBQUFBQUFBQUFBRUNSRWpBREFBQUFBQUFBQUFBQUFBQUFLRklDWmdBQUFBQUFBQUFBQUFBQUFBQkZTc0FNQUFBQUFBQUFBQUFBQUFBQW9FZ0ptQUVBQUFBQUFBQUFBQUFBQUFBVUtRRXpBQUFBQUFBQUFBQUFBQUFBZ0NJbFlBWUFBQUFBQUFBQUFBQUFBQUJRcEFUTUFBQUFBQUFBQUFBQUFBQUFBSXFVZ0JrQUFBQUFBQUFBQUFBQUFBQkFrUkl3QXdBQUFBQUFBQUFBQUFBQUFDaFNBbVlBQUFBQUFBQUFBQUFBQUFBQVJVckFEQUFBQUFBQUFBQUFBQUFBQUtCSUNaZ0JBQUFBQUFBQUFBQUFBQUFBRkNrQk13QUFBQUFBQUFBQUFBQUFBSUFpSldBR0FBQUFBQUFBQUFBQUFBQUFVS1FFekFBQUFBQUFBQUFBQUFBQUFBQ0tsSUFaQUFBQUFBQUFBQUFBQUFBQVFKRVNNQU1BQUFBQUFBQUFBQUFBQUFBb1VnSm1BQUFBQUFBQUFBQUFBQUFBQUVWS3dBd0FBQUFBQUFBQUFBQUFBQUNnU0FtWUFRQUFBQUFBQUFBQUFBQUFBQlFwQVRNQUFBQUFBQUFBQUFBQUFBQ0FJaVZnQmdBQUFBQUFBQUFBQUFBQUFGQ2tCTXdBQUFBQUFBQUFBQUFBQUFBQWlwU0FHUUFBQUFBQUFBQUFBQUFBQUVDUkVqQURBQUFBQUFBQUFBQUFBQUFBS0ZJQ1pnQUFBQUFBQUFBQUFBQUFBQUJGU3NBTUFBQUFBQUFBQUFBQUFBQUFvRWdKbUFFQUFBQUFBQUFBQUFBQUFBQVVLUUV6QUFBQUFBQUFBQUFBQUFBQWdDSWxZQVlBQUFBQUFBQUFBQUFBQUFCUXBBVE1BQUFBQUFBQUFBQUFBQUFBQUlxVWdCa0FBQUFBQUFBQUFBQUFBQUJBa1JJd0F3QUFBQUFBQUFBQUFBQUFBQ2hTQW1ZVXhOYmJiSkVrcVZPM2R1clgzNkRBMVFEOE1MYllzbVdTcEVtVGhsbC8vWm9GcmdZQUFBQUFBQUFBQUZadnJiZmVvdXpycmIvMU5RQUFzSElxbFphV2xoYTZDSXJQekptek11amVoOUs5UjZjMGJyeHhvY3NCK0VGTW56NGpnKzk3T0gxMzZwNEdEZW9YdWh3QUFBQUFBQUFBQUZpdExWeTRNSVB2ZXlRTkcyMlVIWGRzVStoeUFBQmd0U1ZnQmdBQUFBQUFBQUFBQUFBQUFGQ2sxaWgwQVFBQUFBQUFBQUFBQUFBQUFBQVVob0FaQUFBQUFBQUFBQUFBQUFBQVFKRVNNQU1BQUFBQUFBQUFBQUFBQUFBb1VnSm1BQUFBQUFBQUFBQUFBQUFBQUVWS3dBd0FBQUFBQUFBQUFBQUFBQUNnU0FtWUFRQUFBQUFBQUFBQUFBQUFBQlFwQVRNQUFBQUFBQUFBQUFBQUFBQ0FJaVZnQmdBQUFBQUFBQUFBQUFBQUFGQ2tCTXdBQUFBQUFBQUFBQUFBQUFBQWlwU0FHUUFBQUFBQUFBQUFBQUFBQUVDUkVqQURBQUFBQUFBQUFBQUFBQUFBS0ZJQ1pnQUFBQUFBQUFBQUFBQUFBQUJGU3NDTUpNbGVleHlXbXRXYjVlR0hoeFc2bE9YNitZbG5wK0ZHMitheHg1NHNkQ2tBcTl3Ly8zbDNhbFp2bGlNSG5GS3UzYk1QQUFBQUFBQUFBSUFmdTdxMVc2Vm05V2I1OHN1dkNsM0tkNW96WjI0NmQreVhyYmJva3NtVHB4YTZIQUFBS0RnQnMvOUJMNzAwSmpXck55djNUNjMxV21TenBqL0pBZnNkdGRxSEV4NTlaSGhtenB5VkVVODlXK2hTb0doOCs3bHk0QUhIZk9mWTRjT2VUczNxemRLbjEvNC9VSFhGNGIvOTdOdXczbFpML2U1bzBtaTdkR3kvVzg0NC9jSzgvdnI0LzhwMVY5YlVxZE15Y3NSemhTNERBQUFBQUFBQUFPQi8zbFZYM2JEVWZwSzZ0VnVsOVpaZGMveXhaMlQ4dUFtRkx2Rjdtekxsbzd6NjZodVpOR2x5eG96NWNleUxBUUNBUWhJdyt4OVd1WExsTkdxMFVSbzEyaWpWcWxYTnh4OS9tb2NmSHBaOTl4NlFjOCsrck5EbGZXODMzUGo3bkhyYXNUbjU1S01MWFFvVXBZZUdETTNnK3g0cGRCbEY1NGQ2OXRXclZ6Y05HdFJQL2ZvYlpNNmN1Umt6Wmx6K2N1M042ZEJ1MXh4eCtNbVpNV1BXZi9YNjMrV3h4NTVNeStZZGN0MTF0eFNzQmdBQUFBQUFBQUNBWXJQdXV0WFNxTkZHYWRod28xU3FsTHovL29jWk9QRHVkT3JZTHcvYy8yaWh5L3RlbWpYYkpOZjg2WkpjZVBHWjZkMjdTNkhMQVFDQWdoTXcreC9XdVBIR2VXUGN5THd4Ym1RbVQzMDFiNzM5Ykk0NnVuK1N4VzhXR1RYeStRSlgrUDEwNmRvKzUxOXdXdXB1VUtmUXBVRFJxVjE3L1NUSmFhZGVVTkNnVVRINm9aNTlUNDI4TDI5T2VDWVQzbmt1SDM4Nk5xKzhOaXdYWG54bU5xaFhKM2ZmOVVCNjl0Z25uMzgyL2I5YXc3TE0vbXBPUWE0TEFBQUFBQUFBQUZETTl0NW4xN3d4Ym1UR2poK1pqejhkbTZlZmZUQ2R1N1JMU1VsSmpqdjJqTlYySDlHaGh4MlFrMDQ2S3BVclZ5NTBLUUFBVUhBQ1prVmt3dzNyNWZkLytIVzZkRzJmSkxubm5pRUZyZ2hZM1d5OGNZUHN0ZmN1bVRidGs1eDd6dXA3RWlJcnJtblRKam5wcEtNeWV2UWphZHQybTd6MTVqczU1SkFUQ2wwV0FBQUFBQUFBQUFBRlVLbFNwYlJ1M1NxMzNmN1gxS3ExWG1iTW1KVW5obzRvZEZrQUFNQi9TTUNzQ0hYcDBpNUo4c0dreWNzZCs5YWI3K1FYcDV5WDdiYnRtUTNxdEVyOURiWk1yeDc3NXFFaFE1Y2FlOVZWTjZSbTlXWTUrNnhMTW1QR3JKeDI2Z1Zwc1ZuNzFLM2RLai9aY2VmY2ZkY0RxMlRPWG5zY2xwclZtK1hoaDRlVmE5K3czbGFwV2IxWnZ2enlxenp5eVBEMDZyRnY2bSt3WlpvMDJpNUhIM1ZxUHYza3N3cnZjY3FVajNMaUNXZWxaZk1PcVZ1N1ZkcHMwek5YWFhWREprNmNsSnJWbTZWbDh3N0wvVGxCc1Zpd2NHRXV1L3ljMUt4Wkl6Zi8vWTQ4OC9RTEs3M0dzR0dqMG0vM1E3SnhnMjFTZjRNdDA3M3JYcm56anNIbHhtelR1bnRxVm0rVzBhTmZYbXArODJidFVyTjZzenovL0V2bDJ1Zk5LMG5kMnEyeVNlUHRzMmpSb3Urc1liOTlqaXg3anJ6d3dpdlpmYmREMHFCKzYyelc5Q2M1NSt4TFUxSlNraVFaTmZMNTdMTHpRV2xRdjNVYWJyUnREdWwvZkQ3OGNFcUZhODZZTVN2bm5YTjV0dDZxVytyVTJqek5tN1hMOGNlZG1hbFRwMVU0L3BWWFhzK0JCeHlUSm8yMlM3MjZXNlJyNXozendQMlBMclBtWlQzN1B2LzhpMXgrMlRYcDBtbVBOS2pmT25WcWJaN3QyL1RLbFZkZXY5eWZ3OHFvVTdkMi9uWFhEYWxaczBaR2puZ3VEejMweEZKajNuNzd2Unc1NEpRMDNYVEgxS20xZWJiYnRtY3V1L1RxekowN3I5eTRiei83NTh5Wm0vUFArMjFhYjlrMWRXcHRuaTFiZGM0NVoxK2FXYk8rTEJ2LytPTlBwV2IxWnZucDE4RzIrd2MvbXByVm02Vm05V2E1NHZJL3JiSjdCQUFBQUFBQUFBQmd4YXkzWG8xc3ZjMldTWkpKSHl4L0wrS3dZYVB5MDBOT1NNdm1IVko3L1pacDNMQk5EanpnbUl3Yis5WlNZNys5dCtmTjhXL24vdzc4V1JvM2JKUDZHMnlaM1hidG4xZGVlWDJWektsYnUxWFpuc01sWG5wcFRHcFdiNVl1bmZaSWFXbHBycm42cG16ZnBsZnExbTZWVmkwNzVhSUwvNWlGQ3hkV2VJOHZ2UEJLRHRqdnFMTDlRTjI3N3BXSEh4NldmLzd6N3RTczNpeEhEamhsdVQ4bkFBQW9GQUd6SWpSejV1TGpxS3ZYV0hlNVkzdjMyaTgzM25CcktxMnhScnAxNjVqTk50czBvMGUvbkFNUE9LYkNjRUdTeko0OU4zMzdISkI3N2htU3BzMmFwT1o2TlRKdTdGczU0dkNUTStUQngxZlpuR1c1L2JaQk9YRC9vek52WGttYU4yK2FHVE5tNVk3Yjc4cytldzlZNm4vczNoei9kanAxN0pkLzNIeG52dnBxZHRydXNFMFdMVnFVYzgrK0xHZjk2cEtWdWk0VWc5TFMwalJvVUQ4WFhuUkdrdVRFRTgvS3ZIa2xLenoveWl1dno1NzlEczNJRWMrblpjdG0yV2JiclRKbXpQZ2NkZVF2Y3RtbFY1ZU42OTJuYTVKazVJam55czEvL2ZYeG1UYnRreVRKOEdHanl2V05mdjZsbEpTVXBIdVBUbGxqalJYNzlmYkM2SmV6eTA3L2w1a3pacVZ4azRiNStPTlBjL1ZWTithRTQzK1Z4eDkvS3YxMi8ybW1UcG1XelRmZkxIUG56c3ZnK3g3Skh2ME9MUXVnTFRGMTZyUjA3N3BucnJ6eStzeVpNemRkdXJUTDJtdXZsWUczM0pYdVhmZGVLbVEyNU1ISDA2UGJQbmxveU5CVXJWbzEyMjIvZFQ2Y1BDVUhIM1JjSGhpODdKQlpSVTQ4NGF4Y2ZOR1ZtVHAxV3RxM2I1c2RkdHcyRXlkK2tQUE91WHlWbnpKWGQ0TTZPZlN3L1pOa3FRRHd5QkhQcFZPSDNmS3ZPKzlQN2RycnAxUG5IZlBaWjlOenljVlhaZi85anF6d2c3V1Nrdm5aYlplRGMrMmYvNVlHRGVxbmRldk5NM255UjduNnFodXorNjc5eS81dTFhMWJPejE3ZGs3cjFxMlNKQnZVcTVPZVBUdW5aOC9PMlhUVHhxdjBIZ0VBQUFBQUFBQUFXREV6Wnl6ZWkxaWorbmZ2Ulh6ajlUZXpaNzlEODhEOWoyV2pqZXFuWjgvT3FWR2plaDRhTWpSOWV1K2Z5Wk9uVmpqdnpmRVQwcjNiM2hrMzlxMjBiTGxaS2xXcWxCRlBQWnRkZHo1NG1TK0ovajV6bHVXRTQ4N01iMzc5dTlTcFd5Y05HemJJNU1sVGM4WGxmOG81WjErNjFOaDc3eG1TM2ozM3k4TVBEeXZiRC9UK3BNazVZTCtqOHVBREs3Y0hFZ0FBQ2tIQXJNaDgrZVZYZWVEK3g1SWtIVHZ1dU56eG5idTB5elBQRGNtTEx6MmV1KzY1TVU4LysyRE9QdWZrSk1rZmZ2ZVhDdWNNdk9XdWJMVlZ5NHdiUHlxUFBIcEh4cjg1S3J2dTFqdEo4dnRWT0dkWkxybmtxanp5MkIwWitmVDlHZlhNQTNuNGtkdFRwVXFWdlB6eW1BejdWaUNsdExRMEE0NDRKWjkrOGxuMjNtZlh2RG5obVR6eTZCMTVkY3p3M0hyYnRSbjYrRk1yZFYwb0pvY2RmbUE2ZHRveEU5NTZONy83N2JVck5PZXBKNS9KZWVkY250cTExODlqUS8rVllVL2VtOGNldnpNalJ0NlgyclhYejZXWFhKMjMzbnduU2RLcjkrS0EyWWdSejVaYjQ0a25SaVpKYXRkZVA4T0hQMTJ1YitUSTU1TjhFMDViRVgvOHczWDV4eTNYNUttUjkrWDUwUS9ubjdjdXZwYzdicjh2UngxNWFvNC8vdkM4OU1yUURIOXFVRVk5ZlgvV1g3OW1KcnoxYmg1NzlNbHk2eHh4K01sNSsrMzNjc2doKythTmNTTXlhUEROZWUzMUp6UGd5SU16WmNwSE9lZnNiNEplSDMzMGNZNCs2clFzV0xBZ3Y3bnc5SXg3Yy9Gejc2MEp6K2FNTTA5YzZvU3k1V25TWk9QY2VkY05tZkRPYzduM3ZyL25rVWZ2eUFNUERreVNYUGZYZ1dXaDRsV2xVK2ZGcDJEKys0Vlh5dG8rL2VTekhITElDWms5ZTA2dXZ1YmkvUHZGeHpMNC9sdnl5bXZEczhNTzIrYko0YzlrNEMxM0xiWFdMZi80VnlxdnVXYkdqaHVWeDRiK0swK091Qy9QUFB0ZzZ0V3JtNWRlR3BNL1hYTlRrcVJObTlZWk5Qam0vUEwwNDVNazdkdTN6YURCTjJmUTRKdXozLzc5VnVuOUFRQUFBQUFBQUFDd2ZLKy9QajVqeG94THN2eTlpS1VwelZGSDk4K2JFNTdKOEtjRzVhNTdic3pMcno2Um5qMDdaOGFNV2JuaCtuOVdPTytpQzYvTStSZWNsbGRlRzViSG43Z3JMNy82UkpvMmJaSlpzNzdNOWRldHVqa1ZHVHYycmJ6NDBwaTg5dnFUZWV6eE8vUEthOFB5bTY5ZnluM0Q5YmRteG94djl1Uk1uancxeHg5M1poWXRXcFNMTHptcmJEL1FoTGVmeldtL1BDNFBEUm02d3RjRkFJQkNFVEFyRWg5Ly9Ha2VmL3lwN0w1ci8weWNPQ21iYk5Jby9RL1pkN256L25ucnRkbHFxODNMdFIxL3doRkpGaDhGdldqUm9xWG1WSyt4YnY1NDVZVlpaNTIxa3lScnJiVldmdk9iMDh2bVZIVGEwZmVac3l3bm5qZ2c3ZHB0WC9aOSt3NXQwMitQdmttUzU1NTlzYXo5cVNlZnpXdXZqVTJ0V3V2bFQzKytOT3V1VzYyc2IvZCtmY3VDRE1EU0tsV3FsS3V2dVNScnI3MVcvdkQ3djJiOHVBbkxuWFBwMXllVVhYcjVPZGxoaDIzTDJyZllzbVYrZHV5aEtTMHR6WjEzRGs2U3NoUEFubnYyeFhLbmhUMHhkRVFhTnR3b1hidDF5QXVqWHlsM1BQM0lrWXRQTyt2VnE4c0szOGV1dS9YS0xydjJLdnUrM3g1OXMrT09iWklrNjFhcm12TXVPRFdWS2xWS2ttemVxbm4yMlhmM0pNa0xMN3hhTm1mRVU4L202VkdqMDd4RjAvenhxZ3V6MWxwckpVbldXR09OWEhqUkdhbFJvM3J1Ry9SdzVzeVpteVM1OFlaYk0ydldsK25XdlVOT1B1V1lzdlVyVjY2Y3M4ODVPVDE3ZGw3aCtwUGtra3ZQenM0Nzl5algxckhUam1uVHBuVktTa3J5eHV0dnJ0UjZ5N1BoaGhza1NUNzU1TE95dHV1dUc1alBQNXVlUXc3Wk40Y2RmbUJaZTYxYTYrVTNGeTcrWU8yMjJ3WlZ1TjdmL3Y3SGJGQ3ZUdG4zVzJ6Wk11ZWNlMHFTNUo4RDcxNmx0UU1BQUFBQUFBQUE4UDB0WExnd2t5Wk56c0JiN3NvK2V4MlJCUXNXWk4vOWRzL21yWnAvNTd5dHR0bzh2Ly9EcjFPdlh0Mnl0clhXV2l2SEhIdG9rdVRGRjErcmNGN256ai9KTVQvN2FkbjNEUnJVejg5UE9qSko4dHh6TDY2eU9SVXBLU25KMWRkY25BWU42cGUxblhqaWdHeTAwWVlwS1NuSnl5K05LV3YvMjAyMzU2dXZacWRIajA0NThlY0R5dTBIT3UvOFU5TzFXNGNWdmk0QUFCU0tnTm4vc0lrVEo2Vm05V2FwV2IxWk5tdjZrK3l6MXhGNThjWFgwcnhGMHd3YWZIT3FWbDFuaGRlYVBYdE94b3dabDhIM1BaSWJyaCtZS2xXcVpNR0NCZVhDSFV0MDZkSXVOV3BVTDlmV3ZFWFRWSzI2VGhZdFdwVFBQdnQ4bGN4WmxsMTI2YmxVMnpiYmJKRWttVGJ0azdLMkphZVo3WC9BSHFsZXdSSGRmZnAyVytGclFqRnEzbnpUblBtcm4yZisvUG41K1lsbnA3UzBkSmxqWjg2Y2xXZWYrWGVxVmwwbmUrMjF5MUw5MjIyL2RaSmt6R3Rqa3lUVnFsVk54NDQ3WnM2Y3VmbjMxMkd1T1hQbTV0bG4vcDJldlRxblU2ZWZaTUdDQlJrMWFuU1NaTjY4a3Z6N2hWZXk5ZFpibFBzZ2FubDY5T2kwVkZ2THpUZExrdlRkcVh1cVZLbFNycTlGaTZaSlV1Nlo5T2lqdzVNaysrL2ZyeXhjdGtUMTZ1dW1SWXVtbVQ5L2ZzYVBYeHpDRy9iMUtXeEhIdG0vd3BwVzVnUzJiMXU0Y0dFbVRKaVlSeDhkbnI5Y2UzTm16SmlaSkprKy9ZdnZ0ZDZ5bEpUTVQ1S3N2ZlkzOS9yb0k0dC9CZ2YzWHpxNDNHYTcxa20rK2JQOXRxNWQyNmRodzQyV2F1KzN4MDVKa25mZWVTK3pabjM1bnhjTkFBQUFBQUFBQU1EM052Q1d1MUt6ZXJQVVdxOUZ0dHFpUzQ0LzdzeE1uVG90TysvY0kzKys5cktWV3V2eno3L0k2TkV2NTQ3Yjd5dmJjekw5ODRyM3Qzejd4ZEZMYkwzTmxrbVNqNysxRi9BL25WT1JPblZybDcyb2VvbktsU3RueXkxYkppbS9GM0g0MTNzUmp4aHdVSVZyOWVsakx5SUFBRDkrYXhhNkFQNTcxbGhqamRTcFd5dVZVaW5WcWxWTnMyYWJaTmZkZXVmZy92dXNjTGpzaVNkRzVyZFgvRGt2akg0bDgrZlBYNnAvMGFLbEF5VU5HemFvY0swNmRXcm53dytuWlA3OEJhdGt6ckpzWE1GYWRlb3VQaDFud2JmV21UangvU1JKMDZaTktseW5WcTMxVi9pYVVLeE9Pdm1vM0hQM2czbnV1UmR6MDQyMzVjaWpEcTV3M0tSSmsxTmFXcG81YythbVh0MHRscm5lRjEvTUxQdTZWKyt1R1Rac1ZFYU1lRFlkT3U2UVVhT2V6N3g1SmVuYnQxdGFicjc0clVkUERuODZPKzNVUFMrTWZqbno1cFdzZERocncyKzlZV2lKOWRldm1TVFplT09sbnlYVnFsVk44djgvU3o1SWtseDgwWlc1K0tJcmwzMXYweGZmMjdzVEp5VkptalhicE1KeHRXdlhXcEhTeTd6OTludjU5UVcvemZCaFQyZm16RmxMOVZkMDB1Ui9ZdEw3SHlaSkdtejB6Yy91dmZjVzM5Tk9mUStzY0U2U2ZQWFY3TXlmUDc5Y2FHL1RaVHgvYTlkZVA5V3FWYzNzMlhNeWZmcU1wUUxJQUFBQUFBQUFBQUQ4Y05aWlorM1VxRms5YTFSYUl6VnJWczlXclZ2bGdBUDNyUEJsOEJWWnRHaFJycjl1WUc2KytjNk1mZVBOQ3ZzclV0RmV3THAxYXlkSmhmc1p2KytjaWpTc1lPOVF1YlVXZkxQV2t2MUFUWnN0WXk5aTdmVlcrTG9BQUZBb0FtYi93NW8wYVpoWHh3ei8zdlB2dnV1QkhISDR5YWxSbzNwK2R1eFBzK09PMjJYVHBvM1RwRW1qYk5PNld6NWZ4bHREbGh6dnZIVDdzcS8xZmVhc3pGb1ZyVE52N3J3a3FmRDBzaVFyRldxRFlyWG1tbXZtejMrNUxOMjc3cDN6ejdzaXUrNjI5QnVBa204K0JLcGFkWjN2RElGdHR0bW1aVi8zNmRNMVovM3E0b3dZOFZ6Ty9OWFBNK3lKa2FsU3BVcTZkZStZNnRYWFRjT0dHMlg0OEtlVEpDTkhQcDhrNmQxNzVRSm15M3IyTEsvdjI1YmNXNXMycmRPbzhkS25jUzFScCs3aTROaVNaMC9WYWhVSGZlY3ZXUEZuejd2dnZwOU9IWGJMbkRsenM5Lyt1NmQ3ajA3WmJMTk5zOGttalhMcUw4N1AvWU1mWGVHMVZ0VFF4MGNrU1RwM2JsZld0aVJzM0x0MzEyWGVWMFhXWExOeWhlM3o1cFZrOXV3NVNaSnFLM0hhSmdBQUFBQUFBQUFBcTk1KysvZGI2WlBLdnUwWHA1eWZ2OTEwVzVvMmJaSnp6ajBsMjdiWktwczBhWlF2djVxZGJsMzJYT2E4aXZjQ2Z2ZWVudTh6WjBYWFdWYjdrdjFBNjY1YnJjSTVDK3hGQkFCZ05TQmd4akpkZXNsVlNaSjdCdjB0N2RwdFg5YStZTUdDekp6NVphSEtXbVdXbkZEMjNuc2ZWTmovL3ZzVnR3UGx0V25UT3NlZmNIaXV1ZnFtblBxTEMzTE1NWWNzTmFaKy9RMlNKQXNYTHNyTi83ZzZhNjY1L0Y4L0xWbzJTK1BHRzJmMDh5OW43dHg1R1RwMFpEcDAzS0VzRk5xOWU0Y01ISGgzcGszN0pDTkhQcGVhTld0a3g1KzBXYzZxcTk2U2U5dDF0MTQ1L1l3VGxqdStkdTMxODlWWHMvUCtleDlXZUlMaWUxKy8wV2hGWEhYbERaazllMDdPTy8vVW5QYkw0OHIxTFNzRS9KOTQrKzMzY3ZmZER5WkovdStndmNyYTY5ZXZtNWt6WitXMFh4Nlg5aDNhcnZCNm4zN3llWVh0Nzc3elhwS2taczBhcWZQMVc1OEFBQUFBQUFBQUFGajlUSjA2TFgrNzZiYlVybE1ySTBZTlRzMmFOY3I2Um4zOVV1blZYYTFhMyt3SDJuVFR4a3YxTDJ1UElnQUEvSmlzVWVnQytIRmF1SEJoM241NzhRYi90bTIzS2RmMzlLalJXYkFTSit6OFdHMjMvZFpKRnAvVVZ0SDkzSEg3b0IrNkpGaHRuWDNPS2Rsa2swWjU4SUhIeWtjWkNmVUFBQXR5U1VSQlZFNjQrcmI2OVRmSUpwczBTa2xKU1I1NzdLa1ZYcmRYNzY0cEtTbkpmWU1lenB2ajMwNmZQdDNLK3JyMzZKUWtlZlNSNFhsaDlNdnAxcjNEQ2dYWFZyVjI3UmNIY0ljOE9MVHNOTFB2c3VUWjg2ODdCeS9WVjFKU2tudStEbkN0aUxmZWVpZEowcmJ0dHVYYXAwK2ZrZGRlSGJ2QzY2eUlEeitja2dNUE9Ecno1OC9QUVFmdG5UWnRXcGYxTFFraFAvREF5cDJZOXRSVHo1YWRWUFp0TjkxMFc1S2thN2NPNWQ3NnRPVEVzM2x6UzFhNmZnQUFBQUFBQUFBQWZuaHZUNWlZSkduUm9sbTVjRm1TUFBua000VW9hWlhiYnZ2RisyZ3Eybk5ZVWxLU1FmYys5RU9YQkFBQUswM0FqQXBWcmx3NTllclZUWkxjZmRjM1lZZDMzbmt2cDV4OGJxSEtXcVgyM1hlM3JMdHV0VXljT0Nubm5IMVp1WkRaelgrL0k0UHVmYmlBMWNIcXBWcTFxcm5xNm91VEpOZGZQN0RDTVVjZjg5TWt5UzlPUGkvUFAvOVN1YjVQUHY0czU1MXorVkp6K3ZUcG1pUzU0ZXMxKy9iOUptRFdyVnVISk1tdHQ5NlRlZk5LMHJ0MzEvL3dMcjZmUGZiWUtmWHExYzNMTDQvSjZiLzhUZWJNbVZ2V1YxcGFtc2NlZTdMY2gwU0gvSFMvSk1udHR3L0t2ZmNNS1d1Zk42OGtwLzdpZ256d3daUVZ2bmFEQnZXVEpQZmM4MkJLUzB1VEpMTm1mWmxqZjNaNlpzNmM5Ui9kMXhMdnZ2dCsvdkQ3djZaVGg5M3oxcHZ2cEYzN3Rybnk2b3ZLalRueTZQNnBWS2xTL25MdFB6Snc0TjNsK3ViT25aZnJyeHVZc1crOHVkVGFVNlo4bEo4ZDg4dk1tdlhOcVpnUDNQOW8vdjYzTzVJa0ovNThRTG54RFRiYU1Fbnk4c3RqeW9KcEt4THFBd0FBQUFBQUFBQ2dNRGI4ZW4vTGE2KytrUWx2dlZ2V1BuVG9pRnh6OVkyRkttdVZPdXp3QTVNa2Q5eHhYN21YUzgrZE95K25uSHplU3UwSEFnQ0FRaEV3WTVrR0hIbFFrdVRvbzA1TmoyNTdwM2ZQL2RKdXg1M1RxWE83MUs2OWZvR3IrOC9WcVZzN2Y3enl3aVRKdFgvK2UxcTE3SlRkZHUyZjFsdDJ6Y2tublp2ZlhIaDZrbVNOTmZ4ckFpdWllNCtPT2ZqZ2Zjb0ZyTDd0Mk9NT1RaOCszVEpseWtmcDNYTy9iTDlkNyt5ejF4SHAxbVhQdEdqZVBuLzk2eitXbXRPMVc0ZFVxVklsTDd6d1NwbzBhWmdXTFp1VjlkWGRvRTVhdDI2Vlo1LzVkNUtrVis4dS81MGJXNDVxMWFybXByLzlNZXVzczNhdXYyNWdXalp2bno2OUQ4aWUvUTVOaTgzYVo5KzlCK1Q5OTc4NTVyNVBuMjdwMzMvZkxGcTBLSWNkK3ZOczM2WlhkdDNsNExSczBTRVAzUDlvVGozdDJCVys5dUZmZnpqMWo1dnZ6UFp0ZW1XM1hmdG5xeTI2NVAzM1AwamZ2dDIvMS8zMDdMNXZ0bXpWT2ExYWRzcUc5YmJLdGx2M3lBWG4velpmZkRFelJ4M2RQdzg4T0REcnJMTjJ1VGx0MnJUT2VlZWZtb1VMRitiNFk4L0k1aTA2cHQvdWgyU252Z2RtMHladGM5cXBGMlIyQlg4dmR0bTFWNFlQRzVYTlczUk1uMTc3Wi92dGV1ZmdnNDdML1BuemM4NjVwNVNkakxiRTFsdTNTdVBHRytmamp6L045bTE2WjVlZEQ4clYveU1mTkFJQUFBQUFBQUFBL0MvYWJMTk4wcVZyKzh5ZVBTY2RPK3lXM1hidG4vYnRkc2srZXgyUlk0ODdyTkRsclJLOWVuWEpUdy9kUDRzV0xjcmhoNTJVN2JmcnZYZy9VUFAyR1RKa2FFNzc1WEZKN0VVRUFPREh6WCt0c2t5L1BQMzRYSHpKV1duZW9tbkdqQm1YYWRNK3lhL09PaWxYWG5WaG9VdGJaUTc4dnowemFQRE42ZEJ4aDh5YTlXVmVmbWxNTnRtMGNZWThkR3Q2OXV5Y0pLbFJzM3FCcTRUVnh5V1huWjBONnRXcHNLOXk1Y3E1NDEvWDVmSXJ6czAyMjJ5WkR6K1lraWVmZkNhZmZUWTlCeDY0WjRZT3UzdXBPZXV1V3kwZE91NlFKT256cmRQTGx1alJvMU9TWlBOV3piUHh4ZzFXNFoyc25LN2RPbVRFeU1IWmIvOStXV3V0dGZMQzZKZno0b3V2WnROTkcrZnlLODdOc2NjZFhtNzhuNjY5TkpkZmNXNDJiOVU4Nzc4L09XUEh2cFVlUFRybHFaR0QwN2pKeGl0ODNjNWQydVZmZDkrWXRtMjN5ZFNwSCtlTk45N003djM2NXFHSGI4L2E2NnoxdmU1bHlwU1A4c0VIVXpKMTZyU3NVM1dkYkwvOTFqbmxGei9MUzY4TXplLy84T3VzdlhiRjY1NTYyckg1MTkwM3BsdjNEdm5xcTY4eWNzVHptVERoM1hUdS9KUGNkdnRmMHJidE5rdk5hZGFzU1lZK2NYYzZkTmdocjc4K1BwTS9uSnAyN2R2bTF0dXV6ZWxubkxEVStDcFZxdVQyTzY5THUvWnRNMzM2RnhrM2JrSWFGdkRQSFFBQUFBQUFBQUNBNzFhcFVxWGNNdkJQT2ZLb2cxTzNicDJNZnY2bFZGbXpTbTY5N2Ryc3YzKy9RcGUzeWx4OXpjWDU3ZS9PVDZzdFd1VDk5ejdNdUhFVDBxZHZ0NHdZT1RqMTZ0Vk5rdFNvWVM4aUFBQS9YcFZLUzB0TEMxMEUvQmc5TkdSb0RqemdtUFR0MnoxMzNlT0VISUJWNWFxcmJzaTVaMStXRTM4K0lCZGZjbGFoeXdFQUFBQUFBQUFBZ1ArYVg1MTVVZjc4cDcvbndvdlB6RWtuSFZYb2NnQUFvRUpPTUlObEdEaHc4V2xLWGJxMkwzQWxBQUFBQUFBQUFBQUF3T3BtOXV3NXVmZWVoNUlrWGUxRkJBRGdSMHpBaktKMjVSK3Z5OFNKazhxMXpaNDlKK2VkZTBXR1BQaDRhdGVwbGY2SDdGdWc2Z0FBQUFBQUFBQUFBSUFmczQ4KytqaC91ZmJtVEo4K28xejcxS25UMHYrZzR6SjE2clIwNmRvKzIyNjdWWUVxQkFDQTVWdXowQVZBSWYzbDJuL2t2SE92eUthYk5rNmp4aHRuN3B5NWVmMzE4Wms5ZTA1cTFLaWVXMjY1SnJWcXJWZm9NZ0VBQUFBQUFBQUFBSUFmb2ErK21wMHpUcjh3Wi8zcWtyUnExVHgxNnRiTzU1OU56OWl4YjJYaHdvVnAzcUpwcnIvaGQ0VXVFd0FBdnBPQUdVWHREMy84ZFc2OTlkNjg5dW9iZWY2NUYxTzVjdVUwYnRJd1BYdDJ5bkhISDVGR2pUWXFkSWtBQUFBQUFBQUFBQURBajFURGhodmxkNysvSUlNR1BaUjMzbjR2NDhlL25YWFhyWnJ0dDk4NnUrL1JOd01HSEpUcTFkY3RkSmtBQVBDZEtwV1dscFlXdWdnQUFBQUFBQUFBQUFBQUFBQUFmbmhyRkxvQUFBQUFBQUFBQUFBQUFBQUFBQXBEd0F3QUFBQUFBQUFBQUFBQUFBQ2dTQW1ZQVFBQUFBQUFBQUFBQUFBQUFCUXBBVE1BQUFBQUFBQUFBQUFBQUFDQUlpVmdCZ0FBQUFBQUFBQUFBQUFBQUZDa0JNd0FBQUFBQUFBQUFBQUFBQUFBaXBTQUdRQUFBQUFBQUFBQUFBQUFBRUNSRWpBREFBQUFBQUFBQUFBQUFBQUFLRklDWmdBQUFBQUFBQUFBQUFBQUFBQkZTc0FNQUFBQUFBQUFBQUFBQUFBQW9FZ0ptQUVBQUFBQUFBQUFBQUFBQUFBVUtRRXpBQUFBQUFBQUFBQUFBQUFBZ0NJbFlBWUFBQUFBQUFBQUFBQUFBQUJRcEFUTUFBQUFBQUFBQUFBQUFBQUFBSXFVZ0JrQUFBQUFBQUFBQUFBQUFBQkFrUkl3QXdBQUFBQUFBQUFBQUFBQUFDaFNBbVlBQUFBQUFBQUFBQUFBQUFBQVJVckFEQUFBQUFBQUFBQUFBQUFBQUtCSUNaZ0JBQUFBQUFBQUFBQUFBQUFBRkNrQk13QUFBQUFBQUFBQUFBQUFBSUFpSldBR0FBQUFBQUFBQUFBQUFBQUFVS1FFekFBQUFBQUFBQUFBQUFBQUFBQ0tsSUFaQUFBQUFBQUFBQUFBQUFBQVFKRVNNQU1BQUFBQUFBQUFBQUFBQUFBb1VnSm1BQUFBQUFBQUFBQUFBQUFBQUVWS3dBd0FBQUFBQUFBQUFBQUFBQUNnU0FtWUFRQUFBQUFBQUFBQUFBQUFBQlFwQVRNQUFBQUFBQUFBQUFBQUFBQ0FJaVZnQmdBQUFBQUFBQUFBQUFBQUFGQ2tCTXdBQUFBQUFBQUFBQUFBQUFBQWlwU0FHUUFBQUFBQUFBQUFBQUFBQUVDUkVqQURBQUFBQUFBQUFBQUFBQUFBS0ZJQ1pnQUFBQUFBQUFBQUFBQUFBQUJGU3NBTUFBQUFBQUFBQUFBQUFBQUFvRWdKbUFFQUFBQUFBQUFBQUFBQUFBQVVLUUV6QUFBQUFBQUFBQUFBQUFBQWdDSWxZQVlBQUFBQUFBQUFBQUFBQUFCUXBBVE1BQUFBQUFBQUFBQUFBQUFBQUlxVWdCa0FBQUFBQUFBQUFBQUFBQUJBa1JJd0F3QUFBQUFBQUFBQUFBQUFBQ2hTQW1ZQUFBQUFBQUFBQUFBQUFBQUFSVXJBREFBQUFBQUFBQUFBQUFBQUFLQklDWmdCQUFBQUFBQUFBQUFBQUFBQUZDa0JNd0FBQUFBQUFBQUFBQUFBQUlBaUpXQUdBQUFBQUFBQUFBQUFBQUFBVUtRRXpBQUFBQUFBQUFBQUFBQUFBQUNLbElBWkFBQUFBQUFBQUFBQUFBQUFRSkVTTUFNQUFBQUFBQUFBQUFBQUFBQW9VZ0ptQUFBQUFBQUFBQUFBQUFBQUFFVkt3QXdBQUFBQUFBQUFBQUFBQUFDZ1NBbVlBUUFBQUFBQUFBQUFBQUFBQUJTcC93ZXFhZSs5cWVIRDJBQUFBQUJKUlU1RXJrSmdnZz09IiwKCSJUaGVtZSIgOiAiIiwKCSJUeXBlIiA6ICJtaW5kIiwKCSJWZXJzaW9uIiA6ICIiCn0K"/>
    </extobj>
  </extobjs>
</s:customData>
</file>

<file path=customXml/itemProps613.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97838</Words>
  <Application>WPS 演示</Application>
  <PresentationFormat>宽屏</PresentationFormat>
  <Paragraphs>7276</Paragraphs>
  <Slides>89</Slides>
  <Notes>4</Notes>
  <HiddenSlides>0</HiddenSlides>
  <MMClips>0</MMClips>
  <ScaleCrop>false</ScaleCrop>
  <HeadingPairs>
    <vt:vector size="6" baseType="variant">
      <vt:variant>
        <vt:lpstr>已用的字体</vt:lpstr>
      </vt:variant>
      <vt:variant>
        <vt:i4>16</vt:i4>
      </vt:variant>
      <vt:variant>
        <vt:lpstr>主题</vt:lpstr>
      </vt:variant>
      <vt:variant>
        <vt:i4>2</vt:i4>
      </vt:variant>
      <vt:variant>
        <vt:lpstr>幻灯片标题</vt:lpstr>
      </vt:variant>
      <vt:variant>
        <vt:i4>89</vt:i4>
      </vt:variant>
    </vt:vector>
  </HeadingPairs>
  <TitlesOfParts>
    <vt:vector size="107" baseType="lpstr">
      <vt:lpstr>Arial</vt:lpstr>
      <vt:lpstr>宋体</vt:lpstr>
      <vt:lpstr>Wingdings</vt:lpstr>
      <vt:lpstr>Wingdings</vt:lpstr>
      <vt:lpstr>Lato Regular</vt:lpstr>
      <vt:lpstr>Lato</vt:lpstr>
      <vt:lpstr>Lato Hairline</vt:lpstr>
      <vt:lpstr>Lato Light</vt:lpstr>
      <vt:lpstr>Arial</vt:lpstr>
      <vt:lpstr>微软雅黑</vt:lpstr>
      <vt:lpstr>微软雅黑 Light</vt:lpstr>
      <vt:lpstr>黑体</vt:lpstr>
      <vt:lpstr>Arial Unicode MS</vt:lpstr>
      <vt:lpstr>Calibri</vt:lpstr>
      <vt:lpstr>Times New Roman</vt:lpstr>
      <vt:lpstr>Microsoft Sans Serif</vt:lpstr>
      <vt:lpstr>WPS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天道酬勤</cp:lastModifiedBy>
  <cp:revision>234</cp:revision>
  <dcterms:created xsi:type="dcterms:W3CDTF">2019-06-19T02:08:00Z</dcterms:created>
  <dcterms:modified xsi:type="dcterms:W3CDTF">2025-07-08T05:49:19Z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2052-12.1.0.18276</vt:lpwstr>
  </property>
  <property fmtid="{D5CDD505-2E9C-101B-9397-08002B2CF9AE}" pid="3" name="ICV">
    <vt:lpwstr>59E2123478A449EC800547A4B4A41179_13</vt:lpwstr>
  </property>
</Properties>
</file>